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5" r:id="rId2"/>
    <p:sldId id="274" r:id="rId3"/>
    <p:sldId id="289" r:id="rId4"/>
    <p:sldId id="290" r:id="rId5"/>
    <p:sldId id="291" r:id="rId6"/>
    <p:sldId id="292" r:id="rId7"/>
    <p:sldId id="276" r:id="rId8"/>
    <p:sldId id="296" r:id="rId9"/>
    <p:sldId id="298" r:id="rId10"/>
    <p:sldId id="300" r:id="rId11"/>
    <p:sldId id="299" r:id="rId12"/>
    <p:sldId id="302" r:id="rId13"/>
    <p:sldId id="303" r:id="rId14"/>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4F4F"/>
    <a:srgbClr val="626262"/>
    <a:srgbClr val="848484"/>
    <a:srgbClr val="000000"/>
    <a:srgbClr val="5A5A5A"/>
    <a:srgbClr val="494949"/>
    <a:srgbClr val="434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Orta Stil 1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79559" autoAdjust="0"/>
  </p:normalViewPr>
  <p:slideViewPr>
    <p:cSldViewPr>
      <p:cViewPr varScale="1">
        <p:scale>
          <a:sx n="71" d="100"/>
          <a:sy n="71" d="100"/>
        </p:scale>
        <p:origin x="696" y="78"/>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8.8192338547934221E-2"/>
          <c:y val="2.247680193821926E-2"/>
          <c:w val="0.88228559410040353"/>
          <c:h val="0.79496402180496684"/>
        </c:manualLayout>
      </c:layout>
      <c:barChart>
        <c:barDir val="col"/>
        <c:grouping val="clustered"/>
        <c:varyColors val="0"/>
        <c:ser>
          <c:idx val="0"/>
          <c:order val="0"/>
          <c:tx>
            <c:strRef>
              <c:f>Sheet1!$B$1</c:f>
              <c:strCache>
                <c:ptCount val="1"/>
                <c:pt idx="0">
                  <c:v>Yıllık Maliyet</c:v>
                </c:pt>
              </c:strCache>
            </c:strRef>
          </c:tx>
          <c:spPr>
            <a:gradFill rotWithShape="1">
              <a:gsLst>
                <a:gs pos="0">
                  <a:schemeClr val="accent3">
                    <a:satMod val="103000"/>
                    <a:lumMod val="118000"/>
                  </a:schemeClr>
                </a:gs>
                <a:gs pos="50000">
                  <a:schemeClr val="accent3">
                    <a:satMod val="89000"/>
                    <a:lumMod val="91000"/>
                  </a:schemeClr>
                </a:gs>
                <a:gs pos="100000">
                  <a:schemeClr val="accent3">
                    <a:lumMod val="69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Sheet1!$A$2:$A$11</c:f>
              <c:strCache>
                <c:ptCount val="5"/>
                <c:pt idx="0">
                  <c:v>ARSA SATIN ALMA</c:v>
                </c:pt>
                <c:pt idx="1">
                  <c:v>EMSAL TRANSFER</c:v>
                </c:pt>
                <c:pt idx="2">
                  <c:v>DANŞ.BED</c:v>
                </c:pt>
                <c:pt idx="3">
                  <c:v>HARİTA İŞLEMLERİ</c:v>
                </c:pt>
                <c:pt idx="4">
                  <c:v>TAPU SATIŞ HARÇ</c:v>
                </c:pt>
              </c:strCache>
            </c:strRef>
          </c:cat>
          <c:val>
            <c:numRef>
              <c:f>Sheet1!$B$2:$B$11</c:f>
              <c:numCache>
                <c:formatCode>#,##0</c:formatCode>
                <c:ptCount val="10"/>
                <c:pt idx="0">
                  <c:v>163000000</c:v>
                </c:pt>
                <c:pt idx="1">
                  <c:v>0</c:v>
                </c:pt>
                <c:pt idx="2">
                  <c:v>3000000</c:v>
                </c:pt>
                <c:pt idx="3">
                  <c:v>0</c:v>
                </c:pt>
                <c:pt idx="4">
                  <c:v>0</c:v>
                </c:pt>
              </c:numCache>
            </c:numRef>
          </c:val>
          <c:extLst>
            <c:ext xmlns:c16="http://schemas.microsoft.com/office/drawing/2014/chart" uri="{C3380CC4-5D6E-409C-BE32-E72D297353CC}">
              <c16:uniqueId val="{00000000-E3D1-41CE-8E55-A27666A0EECA}"/>
            </c:ext>
          </c:extLst>
        </c:ser>
        <c:dLbls>
          <c:dLblPos val="outEnd"/>
          <c:showLegendKey val="0"/>
          <c:showVal val="1"/>
          <c:showCatName val="0"/>
          <c:showSerName val="0"/>
          <c:showPercent val="0"/>
          <c:showBubbleSize val="0"/>
        </c:dLbls>
        <c:gapWidth val="100"/>
        <c:overlap val="-24"/>
        <c:axId val="352511456"/>
        <c:axId val="352512576"/>
      </c:barChart>
      <c:catAx>
        <c:axId val="35251145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2"/>
                </a:solidFill>
                <a:latin typeface="+mn-lt"/>
                <a:ea typeface="+mn-ea"/>
                <a:cs typeface="+mn-cs"/>
              </a:defRPr>
            </a:pPr>
            <a:endParaRPr lang="tr-TR"/>
          </a:p>
        </c:txPr>
        <c:crossAx val="352512576"/>
        <c:crosses val="autoZero"/>
        <c:auto val="1"/>
        <c:lblAlgn val="ctr"/>
        <c:lblOffset val="0"/>
        <c:noMultiLvlLbl val="0"/>
      </c:catAx>
      <c:valAx>
        <c:axId val="352512576"/>
        <c:scaling>
          <c:orientation val="minMax"/>
          <c:min val="0"/>
        </c:scaling>
        <c:delete val="0"/>
        <c:axPos val="l"/>
        <c:majorGridlines>
          <c:spPr>
            <a:ln w="9525" cap="flat" cmpd="sng" algn="ctr">
              <a:solidFill>
                <a:schemeClr val="tx2">
                  <a:lumMod val="15000"/>
                  <a:lumOff val="85000"/>
                </a:schemeClr>
              </a:solidFill>
              <a:round/>
            </a:ln>
            <a:effectLst/>
          </c:spPr>
        </c:majorGridlines>
        <c:numFmt formatCode="#,##0\ &quot;₺&quot;"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tr-TR"/>
          </a:p>
        </c:txPr>
        <c:crossAx val="352511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02359-E29E-4A2D-ACAC-4DCAC351BAD4}" type="doc">
      <dgm:prSet loTypeId="urn:microsoft.com/office/officeart/2005/8/layout/orgChart1#1" loCatId="hierarchy" qsTypeId="urn:microsoft.com/office/officeart/2005/8/quickstyle/simple1#1" qsCatId="simple" csTypeId="urn:microsoft.com/office/officeart/2005/8/colors/accent0_3#1" csCatId="mainScheme" phldr="1"/>
      <dgm:spPr/>
      <dgm:t>
        <a:bodyPr rtlCol="0"/>
        <a:lstStyle/>
        <a:p>
          <a:pPr rtl="0"/>
          <a:endParaRPr lang="en-US"/>
        </a:p>
      </dgm:t>
    </dgm:pt>
    <dgm:pt modelId="{1AE76108-91FB-44D8-8A89-B8E208F7E5CA}">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مسعود </a:t>
          </a:r>
          <a:r>
            <a:rPr lang="ar-IQ" altLang="en-US" sz="2200"/>
            <a:t>أ</a:t>
          </a:r>
          <a:r>
            <a:rPr lang="ar-SA" altLang="en-US" sz="2200"/>
            <a:t>رتاش</a:t>
          </a:r>
          <a:r>
            <a:rPr lang="en-US" sz="2200" dirty="0"/>
            <a:t>] </a:t>
          </a:r>
        </a:p>
        <a:p>
          <a:pPr rtl="0">
            <a:lnSpc>
              <a:spcPct val="100000"/>
            </a:lnSpc>
            <a:spcBef>
              <a:spcPct val="0"/>
            </a:spcBef>
            <a:spcAft>
              <a:spcPct val="35000"/>
            </a:spcAft>
          </a:pPr>
          <a:r>
            <a:rPr lang="en-US" sz="2200" dirty="0"/>
            <a:t>[</a:t>
          </a:r>
          <a:r>
            <a:rPr lang="ar-SA" altLang="en-US" sz="2200" dirty="0"/>
            <a:t>سيد مسعود بخاري</a:t>
          </a:r>
          <a:r>
            <a:rPr lang="en-US" sz="2200" dirty="0"/>
            <a:t>] </a:t>
          </a:r>
        </a:p>
        <a:p>
          <a:pPr rtl="0">
            <a:lnSpc>
              <a:spcPct val="100000"/>
            </a:lnSpc>
            <a:spcBef>
              <a:spcPct val="0"/>
            </a:spcBef>
            <a:spcAft>
              <a:spcPct val="35000"/>
            </a:spcAft>
          </a:pPr>
          <a:r>
            <a:rPr lang="ar-SA" altLang="en-US" sz="2200" dirty="0"/>
            <a:t>مدير المشروع</a:t>
          </a:r>
        </a:p>
      </dgm:t>
    </dgm:pt>
    <dgm:pt modelId="{FB6FE0FF-6322-4547-93AB-8311BC623C08}" type="parTrans" cxnId="{6B4E5C4D-4BC6-4B75-A428-B0C06B6C4ED7}">
      <dgm:prSet/>
      <dgm:spPr/>
      <dgm:t>
        <a:bodyPr rtlCol="0"/>
        <a:lstStyle/>
        <a:p>
          <a:pPr rtl="0"/>
          <a:endParaRPr lang="en-US" sz="2200"/>
        </a:p>
      </dgm:t>
    </dgm:pt>
    <dgm:pt modelId="{0D0D4CAD-4648-4F86-96D2-249E348C9951}" type="sibTrans" cxnId="{6B4E5C4D-4BC6-4B75-A428-B0C06B6C4ED7}">
      <dgm:prSet/>
      <dgm:spPr/>
      <dgm:t>
        <a:bodyPr rtlCol="0"/>
        <a:lstStyle/>
        <a:p>
          <a:pPr rtl="0"/>
          <a:endParaRPr lang="en-US" sz="2200"/>
        </a:p>
      </dgm:t>
    </dgm:pt>
    <dgm:pt modelId="{5F5A6335-6630-4D71-8A8D-82747DBEDD02}" type="asst">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سمائي يوجيل</a:t>
          </a:r>
          <a:r>
            <a:rPr lang="en-US" sz="2200" dirty="0"/>
            <a:t>] </a:t>
          </a:r>
          <a:r>
            <a:rPr lang="ar-SA" altLang="en-US" sz="2200"/>
            <a:t>معاون المدير</a:t>
          </a:r>
          <a:endParaRPr lang="ar-SA" altLang="en-US" sz="2200" dirty="0"/>
        </a:p>
      </dgm:t>
    </dgm:pt>
    <dgm:pt modelId="{1D68A030-C6F3-413B-8622-5590D9ED1D15}" type="parTrans" cxnId="{C7FB8A49-D1E9-46D3-9279-D784C390103D}">
      <dgm:prSet/>
      <dgm:spPr/>
      <dgm:t>
        <a:bodyPr rtlCol="0"/>
        <a:lstStyle/>
        <a:p>
          <a:pPr rtl="0"/>
          <a:endParaRPr lang="en-US" sz="2200"/>
        </a:p>
      </dgm:t>
    </dgm:pt>
    <dgm:pt modelId="{A1EBADD5-FED1-449B-BA17-8D2135A730AD}" type="sibTrans" cxnId="{C7FB8A49-D1E9-46D3-9279-D784C390103D}">
      <dgm:prSet/>
      <dgm:spPr/>
      <dgm:t>
        <a:bodyPr rtlCol="0"/>
        <a:lstStyle/>
        <a:p>
          <a:pPr rtl="0"/>
          <a:endParaRPr lang="en-US" sz="2200"/>
        </a:p>
      </dgm:t>
    </dgm:pt>
    <dgm:pt modelId="{292949A4-AA05-4E18-B3F5-1798B9517995}">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نور الله كارايل</a:t>
          </a:r>
          <a:r>
            <a:rPr lang="en-US" sz="2200" dirty="0"/>
            <a:t>] </a:t>
          </a:r>
          <a:r>
            <a:rPr lang="ar-SA" altLang="en-US" sz="2200" dirty="0"/>
            <a:t>مهندس معماري</a:t>
          </a:r>
        </a:p>
      </dgm:t>
    </dgm:pt>
    <dgm:pt modelId="{480A263B-CD14-423A-A0E1-102EAB428708}" type="parTrans" cxnId="{6122C3E0-3BD1-4F8A-8510-4D8B68834105}">
      <dgm:prSet/>
      <dgm:spPr/>
      <dgm:t>
        <a:bodyPr rtlCol="0"/>
        <a:lstStyle/>
        <a:p>
          <a:pPr rtl="0"/>
          <a:endParaRPr lang="en-US" sz="2200"/>
        </a:p>
      </dgm:t>
    </dgm:pt>
    <dgm:pt modelId="{95DB1844-9FB2-42CD-B947-48E4C21612F4}" type="sibTrans" cxnId="{6122C3E0-3BD1-4F8A-8510-4D8B68834105}">
      <dgm:prSet/>
      <dgm:spPr/>
      <dgm:t>
        <a:bodyPr rtlCol="0"/>
        <a:lstStyle/>
        <a:p>
          <a:pPr rtl="0"/>
          <a:endParaRPr lang="en-US" sz="2200"/>
        </a:p>
      </dgm:t>
    </dgm:pt>
    <dgm:pt modelId="{28A0B37A-BED0-495D-9DE0-5C3EB254BD9C}">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مرد تونج</a:t>
          </a:r>
          <a:r>
            <a:rPr lang="en-US" sz="2200" dirty="0"/>
            <a:t>] </a:t>
          </a:r>
          <a:r>
            <a:rPr lang="ar-SA" altLang="en-US" sz="2200" dirty="0"/>
            <a:t>مهندس معماري</a:t>
          </a:r>
        </a:p>
      </dgm:t>
    </dgm:pt>
    <dgm:pt modelId="{A9367425-E34E-4C76-9930-ADFAEE130305}" type="parTrans" cxnId="{C0ECD777-AEE7-4B42-BDBC-3BD28E3F5A6E}">
      <dgm:prSet/>
      <dgm:spPr/>
      <dgm:t>
        <a:bodyPr rtlCol="0"/>
        <a:lstStyle/>
        <a:p>
          <a:pPr rtl="0"/>
          <a:endParaRPr lang="en-US" sz="2200"/>
        </a:p>
      </dgm:t>
    </dgm:pt>
    <dgm:pt modelId="{E517DD1E-2D47-4B97-AEE7-47F17CA57721}" type="sibTrans" cxnId="{C0ECD777-AEE7-4B42-BDBC-3BD28E3F5A6E}">
      <dgm:prSet/>
      <dgm:spPr/>
      <dgm:t>
        <a:bodyPr rtlCol="0"/>
        <a:lstStyle/>
        <a:p>
          <a:pPr rtl="0"/>
          <a:endParaRPr lang="en-US" sz="2200"/>
        </a:p>
      </dgm:t>
    </dgm:pt>
    <dgm:pt modelId="{0ACBA0E5-BBCD-43D7-A3BC-FC0CF9D01C8A}">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شفق شين</a:t>
          </a:r>
          <a:r>
            <a:rPr lang="en-US" sz="2200" dirty="0"/>
            <a:t>] </a:t>
          </a:r>
          <a:r>
            <a:rPr lang="ar-SA" sz="2200" dirty="0"/>
            <a:t>ال</a:t>
          </a:r>
          <a:r>
            <a:rPr lang="ar-SA" altLang="en-US" sz="2200" dirty="0"/>
            <a:t>مهندس المعماري الأعلى</a:t>
          </a:r>
        </a:p>
      </dgm:t>
    </dgm:pt>
    <dgm:pt modelId="{C6B0EF2E-D0FA-4A1B-8E00-868CCDF8158E}" type="parTrans" cxnId="{A4E65238-B53E-4DCD-9193-EE77BA41A2B6}">
      <dgm:prSet/>
      <dgm:spPr/>
      <dgm:t>
        <a:bodyPr rtlCol="0"/>
        <a:lstStyle/>
        <a:p>
          <a:pPr rtl="0"/>
          <a:endParaRPr lang="en-US" sz="2200"/>
        </a:p>
      </dgm:t>
    </dgm:pt>
    <dgm:pt modelId="{D230325B-7A0E-4212-8386-DF558C1F2B2A}" type="sibTrans" cxnId="{A4E65238-B53E-4DCD-9193-EE77BA41A2B6}">
      <dgm:prSet/>
      <dgm:spPr/>
      <dgm:t>
        <a:bodyPr rtlCol="0"/>
        <a:lstStyle/>
        <a:p>
          <a:pPr rtl="0"/>
          <a:endParaRPr lang="en-US" sz="2200"/>
        </a:p>
      </dgm:t>
    </dgm:pt>
    <dgm:pt modelId="{5FDCA85D-1C67-44A6-9071-13A348508795}">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مسعود جاكار</a:t>
          </a:r>
          <a:r>
            <a:rPr lang="en-US" sz="2200" dirty="0"/>
            <a:t> ] </a:t>
          </a:r>
          <a:r>
            <a:rPr lang="ar-SA" altLang="en-US" sz="2200" dirty="0"/>
            <a:t>مهندس انشائي\مدني</a:t>
          </a:r>
        </a:p>
      </dgm:t>
    </dgm:pt>
    <dgm:pt modelId="{03FDE31C-AA0C-4FFD-88F3-B8C60C7688B2}" type="parTrans" cxnId="{FA607F90-7C14-491F-90EB-573445B9420B}">
      <dgm:prSet/>
      <dgm:spPr/>
      <dgm:t>
        <a:bodyPr rtlCol="0"/>
        <a:lstStyle/>
        <a:p>
          <a:pPr rtl="0"/>
          <a:endParaRPr lang="en-US" sz="2200"/>
        </a:p>
      </dgm:t>
    </dgm:pt>
    <dgm:pt modelId="{FE1A6629-9F0A-4947-827E-686E8B12F027}" type="sibTrans" cxnId="{FA607F90-7C14-491F-90EB-573445B9420B}">
      <dgm:prSet/>
      <dgm:spPr/>
      <dgm:t>
        <a:bodyPr rtlCol="0"/>
        <a:lstStyle/>
        <a:p>
          <a:pPr rtl="0"/>
          <a:endParaRPr lang="en-US" sz="2200"/>
        </a:p>
      </dgm:t>
    </dgm:pt>
    <dgm:pt modelId="{24932D62-51B8-4D71-A5FA-4BD57552139C}" type="pres">
      <dgm:prSet presAssocID="{78502359-E29E-4A2D-ACAC-4DCAC351BAD4}" presName="hierChild1" presStyleCnt="0">
        <dgm:presLayoutVars>
          <dgm:orgChart val="1"/>
          <dgm:chPref val="1"/>
          <dgm:dir/>
          <dgm:animOne val="branch"/>
          <dgm:animLvl val="lvl"/>
          <dgm:resizeHandles/>
        </dgm:presLayoutVars>
      </dgm:prSet>
      <dgm:spPr/>
    </dgm:pt>
    <dgm:pt modelId="{63487077-536E-4911-8464-54721A48DE05}" type="pres">
      <dgm:prSet presAssocID="{1AE76108-91FB-44D8-8A89-B8E208F7E5CA}" presName="hierRoot1" presStyleCnt="0">
        <dgm:presLayoutVars>
          <dgm:hierBranch val="init"/>
        </dgm:presLayoutVars>
      </dgm:prSet>
      <dgm:spPr/>
    </dgm:pt>
    <dgm:pt modelId="{342D541C-5030-4F91-A070-844941CA9444}" type="pres">
      <dgm:prSet presAssocID="{1AE76108-91FB-44D8-8A89-B8E208F7E5CA}" presName="rootComposite1" presStyleCnt="0"/>
      <dgm:spPr/>
    </dgm:pt>
    <dgm:pt modelId="{B4F9536A-212F-4EE6-8E36-1F7330E5587D}" type="pres">
      <dgm:prSet presAssocID="{1AE76108-91FB-44D8-8A89-B8E208F7E5CA}" presName="rootText1" presStyleLbl="node0" presStyleIdx="0" presStyleCnt="1" custScaleX="161377" custScaleY="173397">
        <dgm:presLayoutVars>
          <dgm:chPref val="3"/>
        </dgm:presLayoutVars>
      </dgm:prSet>
      <dgm:spPr/>
    </dgm:pt>
    <dgm:pt modelId="{B4EA89FA-F4C3-4343-B0EA-03CE8E80571B}" type="pres">
      <dgm:prSet presAssocID="{1AE76108-91FB-44D8-8A89-B8E208F7E5CA}" presName="rootConnector1" presStyleLbl="node1" presStyleIdx="0" presStyleCnt="0"/>
      <dgm:spPr/>
    </dgm:pt>
    <dgm:pt modelId="{D1F0577B-7768-4685-A52C-86010901C5D7}" type="pres">
      <dgm:prSet presAssocID="{1AE76108-91FB-44D8-8A89-B8E208F7E5CA}" presName="hierChild2" presStyleCnt="0"/>
      <dgm:spPr/>
    </dgm:pt>
    <dgm:pt modelId="{ED86A04F-8E18-4C09-847D-FF6943170D74}" type="pres">
      <dgm:prSet presAssocID="{480A263B-CD14-423A-A0E1-102EAB428708}" presName="Name37" presStyleLbl="parChTrans1D2" presStyleIdx="0" presStyleCnt="5"/>
      <dgm:spPr/>
    </dgm:pt>
    <dgm:pt modelId="{EFB687C1-0A36-4EE0-869B-BE082DC4B4F5}" type="pres">
      <dgm:prSet presAssocID="{292949A4-AA05-4E18-B3F5-1798B9517995}" presName="hierRoot2" presStyleCnt="0">
        <dgm:presLayoutVars>
          <dgm:hierBranch val="init"/>
        </dgm:presLayoutVars>
      </dgm:prSet>
      <dgm:spPr/>
    </dgm:pt>
    <dgm:pt modelId="{B3B2FC3E-37B1-4887-B44A-51C1D04E725F}" type="pres">
      <dgm:prSet presAssocID="{292949A4-AA05-4E18-B3F5-1798B9517995}" presName="rootComposite" presStyleCnt="0"/>
      <dgm:spPr/>
    </dgm:pt>
    <dgm:pt modelId="{7174A553-29A2-4360-80CF-40A80BE1E5E1}" type="pres">
      <dgm:prSet presAssocID="{292949A4-AA05-4E18-B3F5-1798B9517995}" presName="rootText" presStyleLbl="node2" presStyleIdx="0" presStyleCnt="4" custScaleX="130434" custLinFactNeighborX="-1157" custLinFactNeighborY="-559">
        <dgm:presLayoutVars>
          <dgm:chPref val="3"/>
        </dgm:presLayoutVars>
      </dgm:prSet>
      <dgm:spPr/>
    </dgm:pt>
    <dgm:pt modelId="{D164376A-6279-4F34-8FAC-9C7E5143D544}" type="pres">
      <dgm:prSet presAssocID="{292949A4-AA05-4E18-B3F5-1798B9517995}" presName="rootConnector" presStyleLbl="node2" presStyleIdx="0" presStyleCnt="4"/>
      <dgm:spPr/>
    </dgm:pt>
    <dgm:pt modelId="{8C825E58-14E8-483E-9F7B-AA1792C01D88}" type="pres">
      <dgm:prSet presAssocID="{292949A4-AA05-4E18-B3F5-1798B9517995}" presName="hierChild4" presStyleCnt="0"/>
      <dgm:spPr/>
    </dgm:pt>
    <dgm:pt modelId="{DE7C342C-0614-40D9-A99C-12D7AD9BC715}" type="pres">
      <dgm:prSet presAssocID="{292949A4-AA05-4E18-B3F5-1798B9517995}" presName="hierChild5" presStyleCnt="0"/>
      <dgm:spPr/>
    </dgm:pt>
    <dgm:pt modelId="{49F27310-186D-41EB-B0D9-B311379F2447}" type="pres">
      <dgm:prSet presAssocID="{A9367425-E34E-4C76-9930-ADFAEE130305}" presName="Name37" presStyleLbl="parChTrans1D2" presStyleIdx="1" presStyleCnt="5"/>
      <dgm:spPr/>
    </dgm:pt>
    <dgm:pt modelId="{DD37C9DD-498D-4BBC-B3E4-1EA4D5759522}" type="pres">
      <dgm:prSet presAssocID="{28A0B37A-BED0-495D-9DE0-5C3EB254BD9C}" presName="hierRoot2" presStyleCnt="0">
        <dgm:presLayoutVars>
          <dgm:hierBranch val="init"/>
        </dgm:presLayoutVars>
      </dgm:prSet>
      <dgm:spPr/>
    </dgm:pt>
    <dgm:pt modelId="{5D52FA1C-A3E5-4CA3-8F7A-23BAFF63DCA7}" type="pres">
      <dgm:prSet presAssocID="{28A0B37A-BED0-495D-9DE0-5C3EB254BD9C}" presName="rootComposite" presStyleCnt="0"/>
      <dgm:spPr/>
    </dgm:pt>
    <dgm:pt modelId="{08335018-97AA-460E-A117-81DBA3DD3BA6}" type="pres">
      <dgm:prSet presAssocID="{28A0B37A-BED0-495D-9DE0-5C3EB254BD9C}" presName="rootText" presStyleLbl="node2" presStyleIdx="1" presStyleCnt="4" custScaleX="133081" custScaleY="116679">
        <dgm:presLayoutVars>
          <dgm:chPref val="3"/>
        </dgm:presLayoutVars>
      </dgm:prSet>
      <dgm:spPr/>
    </dgm:pt>
    <dgm:pt modelId="{65D0D12C-4679-4F26-9710-FD8E514589D1}" type="pres">
      <dgm:prSet presAssocID="{28A0B37A-BED0-495D-9DE0-5C3EB254BD9C}" presName="rootConnector" presStyleLbl="node2" presStyleIdx="1" presStyleCnt="4"/>
      <dgm:spPr/>
    </dgm:pt>
    <dgm:pt modelId="{8EB97B11-FBCA-4B4E-B19F-53DF3AFDD2F3}" type="pres">
      <dgm:prSet presAssocID="{28A0B37A-BED0-495D-9DE0-5C3EB254BD9C}" presName="hierChild4" presStyleCnt="0"/>
      <dgm:spPr/>
    </dgm:pt>
    <dgm:pt modelId="{02C81350-F8A1-4EAC-834A-37E8A0F9D7A0}" type="pres">
      <dgm:prSet presAssocID="{28A0B37A-BED0-495D-9DE0-5C3EB254BD9C}" presName="hierChild5" presStyleCnt="0"/>
      <dgm:spPr/>
    </dgm:pt>
    <dgm:pt modelId="{86CB14CF-3AAB-49BF-A348-8C10128F63F4}" type="pres">
      <dgm:prSet presAssocID="{C6B0EF2E-D0FA-4A1B-8E00-868CCDF8158E}" presName="Name37" presStyleLbl="parChTrans1D2" presStyleIdx="2" presStyleCnt="5"/>
      <dgm:spPr/>
    </dgm:pt>
    <dgm:pt modelId="{77371579-F80B-48CD-B835-644D974105F2}" type="pres">
      <dgm:prSet presAssocID="{0ACBA0E5-BBCD-43D7-A3BC-FC0CF9D01C8A}" presName="hierRoot2" presStyleCnt="0">
        <dgm:presLayoutVars>
          <dgm:hierBranch val="init"/>
        </dgm:presLayoutVars>
      </dgm:prSet>
      <dgm:spPr/>
    </dgm:pt>
    <dgm:pt modelId="{C6C8DF18-AFF5-41C5-91D5-986B3912F98F}" type="pres">
      <dgm:prSet presAssocID="{0ACBA0E5-BBCD-43D7-A3BC-FC0CF9D01C8A}" presName="rootComposite" presStyleCnt="0"/>
      <dgm:spPr/>
    </dgm:pt>
    <dgm:pt modelId="{57DA3771-BFCF-450F-AC08-0C13953670E4}" type="pres">
      <dgm:prSet presAssocID="{0ACBA0E5-BBCD-43D7-A3BC-FC0CF9D01C8A}" presName="rootText" presStyleLbl="node2" presStyleIdx="2" presStyleCnt="4" custScaleX="138878" custScaleY="184966">
        <dgm:presLayoutVars>
          <dgm:chPref val="3"/>
        </dgm:presLayoutVars>
      </dgm:prSet>
      <dgm:spPr/>
    </dgm:pt>
    <dgm:pt modelId="{FA66423F-FACA-4DAE-89C7-B644512E5F7D}" type="pres">
      <dgm:prSet presAssocID="{0ACBA0E5-BBCD-43D7-A3BC-FC0CF9D01C8A}" presName="rootConnector" presStyleLbl="node2" presStyleIdx="2" presStyleCnt="4"/>
      <dgm:spPr/>
    </dgm:pt>
    <dgm:pt modelId="{A60090D2-BA88-4DA7-A0B0-A2449D16B861}" type="pres">
      <dgm:prSet presAssocID="{0ACBA0E5-BBCD-43D7-A3BC-FC0CF9D01C8A}" presName="hierChild4" presStyleCnt="0"/>
      <dgm:spPr/>
    </dgm:pt>
    <dgm:pt modelId="{1058A9B4-2819-474F-9B1E-FCE066EC39C9}" type="pres">
      <dgm:prSet presAssocID="{0ACBA0E5-BBCD-43D7-A3BC-FC0CF9D01C8A}" presName="hierChild5" presStyleCnt="0"/>
      <dgm:spPr/>
    </dgm:pt>
    <dgm:pt modelId="{8E0B701E-731A-4119-97E9-BE8C6970B14F}" type="pres">
      <dgm:prSet presAssocID="{03FDE31C-AA0C-4FFD-88F3-B8C60C7688B2}" presName="Name37" presStyleLbl="parChTrans1D2" presStyleIdx="3" presStyleCnt="5"/>
      <dgm:spPr/>
    </dgm:pt>
    <dgm:pt modelId="{874468E2-0EC1-4B30-BFBA-2E7D789367BD}" type="pres">
      <dgm:prSet presAssocID="{5FDCA85D-1C67-44A6-9071-13A348508795}" presName="hierRoot2" presStyleCnt="0">
        <dgm:presLayoutVars>
          <dgm:hierBranch val="init"/>
        </dgm:presLayoutVars>
      </dgm:prSet>
      <dgm:spPr/>
    </dgm:pt>
    <dgm:pt modelId="{EBD67921-28BF-4E49-9555-F1C1BBCF3162}" type="pres">
      <dgm:prSet presAssocID="{5FDCA85D-1C67-44A6-9071-13A348508795}" presName="rootComposite" presStyleCnt="0"/>
      <dgm:spPr/>
    </dgm:pt>
    <dgm:pt modelId="{95F76DE9-F993-4C08-8EB9-2BBE7C2B73FA}" type="pres">
      <dgm:prSet presAssocID="{5FDCA85D-1C67-44A6-9071-13A348508795}" presName="rootText" presStyleLbl="node2" presStyleIdx="3" presStyleCnt="4" custScaleX="123286" custScaleY="159982">
        <dgm:presLayoutVars>
          <dgm:chPref val="3"/>
        </dgm:presLayoutVars>
      </dgm:prSet>
      <dgm:spPr/>
    </dgm:pt>
    <dgm:pt modelId="{A76F18EF-98B9-479F-AD3D-B0E4FFB0B47A}" type="pres">
      <dgm:prSet presAssocID="{5FDCA85D-1C67-44A6-9071-13A348508795}" presName="rootConnector" presStyleLbl="node2" presStyleIdx="3" presStyleCnt="4"/>
      <dgm:spPr/>
    </dgm:pt>
    <dgm:pt modelId="{D5C426A1-EAF3-4CC8-9D70-F9EBFDECC12B}" type="pres">
      <dgm:prSet presAssocID="{5FDCA85D-1C67-44A6-9071-13A348508795}" presName="hierChild4" presStyleCnt="0"/>
      <dgm:spPr/>
    </dgm:pt>
    <dgm:pt modelId="{FAC07446-5EA7-473F-8A6A-3F435781B06F}" type="pres">
      <dgm:prSet presAssocID="{5FDCA85D-1C67-44A6-9071-13A348508795}" presName="hierChild5" presStyleCnt="0"/>
      <dgm:spPr/>
    </dgm:pt>
    <dgm:pt modelId="{53425F9F-A766-4F4F-BE7E-8967A57E25F5}" type="pres">
      <dgm:prSet presAssocID="{1AE76108-91FB-44D8-8A89-B8E208F7E5CA}" presName="hierChild3" presStyleCnt="0"/>
      <dgm:spPr/>
    </dgm:pt>
    <dgm:pt modelId="{68C4EFF2-445F-4267-8276-3476572E2322}" type="pres">
      <dgm:prSet presAssocID="{1D68A030-C6F3-413B-8622-5590D9ED1D15}" presName="Name111" presStyleLbl="parChTrans1D2" presStyleIdx="4" presStyleCnt="5"/>
      <dgm:spPr/>
    </dgm:pt>
    <dgm:pt modelId="{AF728B47-EBAB-4EC6-904A-07F266E4DACA}" type="pres">
      <dgm:prSet presAssocID="{5F5A6335-6630-4D71-8A8D-82747DBEDD02}" presName="hierRoot3" presStyleCnt="0">
        <dgm:presLayoutVars>
          <dgm:hierBranch val="init"/>
        </dgm:presLayoutVars>
      </dgm:prSet>
      <dgm:spPr/>
    </dgm:pt>
    <dgm:pt modelId="{DD5351A4-1354-47FA-ABA6-EE4079D952E3}" type="pres">
      <dgm:prSet presAssocID="{5F5A6335-6630-4D71-8A8D-82747DBEDD02}" presName="rootComposite3" presStyleCnt="0"/>
      <dgm:spPr/>
    </dgm:pt>
    <dgm:pt modelId="{940E95D1-7142-4E02-A0BE-B91C30369A64}" type="pres">
      <dgm:prSet presAssocID="{5F5A6335-6630-4D71-8A8D-82747DBEDD02}" presName="rootText3" presStyleLbl="asst1" presStyleIdx="0" presStyleCnt="1" custScaleX="145455" custScaleY="126554">
        <dgm:presLayoutVars>
          <dgm:chPref val="3"/>
        </dgm:presLayoutVars>
      </dgm:prSet>
      <dgm:spPr/>
    </dgm:pt>
    <dgm:pt modelId="{8F9A1E52-B498-4A1B-BE2F-B7CEA92EF782}" type="pres">
      <dgm:prSet presAssocID="{5F5A6335-6630-4D71-8A8D-82747DBEDD02}" presName="rootConnector3" presStyleLbl="asst1" presStyleIdx="0" presStyleCnt="1"/>
      <dgm:spPr/>
    </dgm:pt>
    <dgm:pt modelId="{CE1341E2-B64C-4A42-99B7-9AEFFD1FC2CF}" type="pres">
      <dgm:prSet presAssocID="{5F5A6335-6630-4D71-8A8D-82747DBEDD02}" presName="hierChild6" presStyleCnt="0"/>
      <dgm:spPr/>
    </dgm:pt>
    <dgm:pt modelId="{7E8C11CE-7313-4CE8-8C3E-C45393A9B8EC}" type="pres">
      <dgm:prSet presAssocID="{5F5A6335-6630-4D71-8A8D-82747DBEDD02}" presName="hierChild7" presStyleCnt="0"/>
      <dgm:spPr/>
    </dgm:pt>
  </dgm:ptLst>
  <dgm:cxnLst>
    <dgm:cxn modelId="{F537391D-F0F0-4128-B02C-FA8C9C6D6BDC}" type="presOf" srcId="{5FDCA85D-1C67-44A6-9071-13A348508795}" destId="{95F76DE9-F993-4C08-8EB9-2BBE7C2B73FA}" srcOrd="0" destOrd="0" presId="urn:microsoft.com/office/officeart/2005/8/layout/orgChart1#1"/>
    <dgm:cxn modelId="{82289424-7D85-4845-987B-5900AABA498B}" type="presOf" srcId="{292949A4-AA05-4E18-B3F5-1798B9517995}" destId="{D164376A-6279-4F34-8FAC-9C7E5143D544}" srcOrd="1" destOrd="0" presId="urn:microsoft.com/office/officeart/2005/8/layout/orgChart1#1"/>
    <dgm:cxn modelId="{A4E65238-B53E-4DCD-9193-EE77BA41A2B6}" srcId="{1AE76108-91FB-44D8-8A89-B8E208F7E5CA}" destId="{0ACBA0E5-BBCD-43D7-A3BC-FC0CF9D01C8A}" srcOrd="3" destOrd="0" parTransId="{C6B0EF2E-D0FA-4A1B-8E00-868CCDF8158E}" sibTransId="{D230325B-7A0E-4212-8386-DF558C1F2B2A}"/>
    <dgm:cxn modelId="{DC686F42-2D20-4B17-97C1-1FEDEAA7CFCB}" type="presOf" srcId="{5F5A6335-6630-4D71-8A8D-82747DBEDD02}" destId="{8F9A1E52-B498-4A1B-BE2F-B7CEA92EF782}" srcOrd="1" destOrd="0" presId="urn:microsoft.com/office/officeart/2005/8/layout/orgChart1#1"/>
    <dgm:cxn modelId="{E3A19862-DF8B-4AD8-B017-C9A6D922E44D}" type="presOf" srcId="{03FDE31C-AA0C-4FFD-88F3-B8C60C7688B2}" destId="{8E0B701E-731A-4119-97E9-BE8C6970B14F}" srcOrd="0" destOrd="0" presId="urn:microsoft.com/office/officeart/2005/8/layout/orgChart1#1"/>
    <dgm:cxn modelId="{C7FB8A49-D1E9-46D3-9279-D784C390103D}" srcId="{1AE76108-91FB-44D8-8A89-B8E208F7E5CA}" destId="{5F5A6335-6630-4D71-8A8D-82747DBEDD02}" srcOrd="0" destOrd="0" parTransId="{1D68A030-C6F3-413B-8622-5590D9ED1D15}" sibTransId="{A1EBADD5-FED1-449B-BA17-8D2135A730AD}"/>
    <dgm:cxn modelId="{D187F66C-0D2D-41B3-838A-349B9DC51B2A}" type="presOf" srcId="{1AE76108-91FB-44D8-8A89-B8E208F7E5CA}" destId="{B4EA89FA-F4C3-4343-B0EA-03CE8E80571B}" srcOrd="1" destOrd="0" presId="urn:microsoft.com/office/officeart/2005/8/layout/orgChart1#1"/>
    <dgm:cxn modelId="{6B4E5C4D-4BC6-4B75-A428-B0C06B6C4ED7}" srcId="{78502359-E29E-4A2D-ACAC-4DCAC351BAD4}" destId="{1AE76108-91FB-44D8-8A89-B8E208F7E5CA}" srcOrd="0" destOrd="0" parTransId="{FB6FE0FF-6322-4547-93AB-8311BC623C08}" sibTransId="{0D0D4CAD-4648-4F86-96D2-249E348C9951}"/>
    <dgm:cxn modelId="{0179D856-1360-41C7-8192-5D5482CC826D}" type="presOf" srcId="{292949A4-AA05-4E18-B3F5-1798B9517995}" destId="{7174A553-29A2-4360-80CF-40A80BE1E5E1}" srcOrd="0" destOrd="0" presId="urn:microsoft.com/office/officeart/2005/8/layout/orgChart1#1"/>
    <dgm:cxn modelId="{C0ECD777-AEE7-4B42-BDBC-3BD28E3F5A6E}" srcId="{1AE76108-91FB-44D8-8A89-B8E208F7E5CA}" destId="{28A0B37A-BED0-495D-9DE0-5C3EB254BD9C}" srcOrd="2" destOrd="0" parTransId="{A9367425-E34E-4C76-9930-ADFAEE130305}" sibTransId="{E517DD1E-2D47-4B97-AEE7-47F17CA57721}"/>
    <dgm:cxn modelId="{F1EED757-C00E-49D6-883C-D364D125E39E}" type="presOf" srcId="{28A0B37A-BED0-495D-9DE0-5C3EB254BD9C}" destId="{08335018-97AA-460E-A117-81DBA3DD3BA6}" srcOrd="0" destOrd="0" presId="urn:microsoft.com/office/officeart/2005/8/layout/orgChart1#1"/>
    <dgm:cxn modelId="{F4F0ED81-0647-4D37-85C3-6F33A0B703B2}" type="presOf" srcId="{78502359-E29E-4A2D-ACAC-4DCAC351BAD4}" destId="{24932D62-51B8-4D71-A5FA-4BD57552139C}" srcOrd="0" destOrd="0" presId="urn:microsoft.com/office/officeart/2005/8/layout/orgChart1#1"/>
    <dgm:cxn modelId="{FA607F90-7C14-491F-90EB-573445B9420B}" srcId="{1AE76108-91FB-44D8-8A89-B8E208F7E5CA}" destId="{5FDCA85D-1C67-44A6-9071-13A348508795}" srcOrd="4" destOrd="0" parTransId="{03FDE31C-AA0C-4FFD-88F3-B8C60C7688B2}" sibTransId="{FE1A6629-9F0A-4947-827E-686E8B12F027}"/>
    <dgm:cxn modelId="{AAB0B89E-DFE1-4351-A1BF-0CF147F9F40B}" type="presOf" srcId="{0ACBA0E5-BBCD-43D7-A3BC-FC0CF9D01C8A}" destId="{FA66423F-FACA-4DAE-89C7-B644512E5F7D}" srcOrd="1" destOrd="0" presId="urn:microsoft.com/office/officeart/2005/8/layout/orgChart1#1"/>
    <dgm:cxn modelId="{A1D4D7A2-E4CD-49EF-B70C-5D7C62A1B956}" type="presOf" srcId="{5F5A6335-6630-4D71-8A8D-82747DBEDD02}" destId="{940E95D1-7142-4E02-A0BE-B91C30369A64}" srcOrd="0" destOrd="0" presId="urn:microsoft.com/office/officeart/2005/8/layout/orgChart1#1"/>
    <dgm:cxn modelId="{0C3B65B7-8BDB-4195-BF0B-CF52303E3F1B}" type="presOf" srcId="{1D68A030-C6F3-413B-8622-5590D9ED1D15}" destId="{68C4EFF2-445F-4267-8276-3476572E2322}" srcOrd="0" destOrd="0" presId="urn:microsoft.com/office/officeart/2005/8/layout/orgChart1#1"/>
    <dgm:cxn modelId="{374440BA-D694-48C5-9FA3-5FF123679B8D}" type="presOf" srcId="{0ACBA0E5-BBCD-43D7-A3BC-FC0CF9D01C8A}" destId="{57DA3771-BFCF-450F-AC08-0C13953670E4}" srcOrd="0" destOrd="0" presId="urn:microsoft.com/office/officeart/2005/8/layout/orgChart1#1"/>
    <dgm:cxn modelId="{DCBC57BD-9D81-463F-9A08-2222CB2613E7}" type="presOf" srcId="{28A0B37A-BED0-495D-9DE0-5C3EB254BD9C}" destId="{65D0D12C-4679-4F26-9710-FD8E514589D1}" srcOrd="1" destOrd="0" presId="urn:microsoft.com/office/officeart/2005/8/layout/orgChart1#1"/>
    <dgm:cxn modelId="{E24C12BF-3B7D-4AD4-90B2-DC8EE34EF7E9}" type="presOf" srcId="{C6B0EF2E-D0FA-4A1B-8E00-868CCDF8158E}" destId="{86CB14CF-3AAB-49BF-A348-8C10128F63F4}" srcOrd="0" destOrd="0" presId="urn:microsoft.com/office/officeart/2005/8/layout/orgChart1#1"/>
    <dgm:cxn modelId="{C1AC9DC3-5EFA-4E3D-8E9E-1CC304672DB3}" type="presOf" srcId="{5FDCA85D-1C67-44A6-9071-13A348508795}" destId="{A76F18EF-98B9-479F-AD3D-B0E4FFB0B47A}" srcOrd="1" destOrd="0" presId="urn:microsoft.com/office/officeart/2005/8/layout/orgChart1#1"/>
    <dgm:cxn modelId="{D8EFBDCD-7168-45CD-8202-83723F8BE9BB}" type="presOf" srcId="{1AE76108-91FB-44D8-8A89-B8E208F7E5CA}" destId="{B4F9536A-212F-4EE6-8E36-1F7330E5587D}" srcOrd="0" destOrd="0" presId="urn:microsoft.com/office/officeart/2005/8/layout/orgChart1#1"/>
    <dgm:cxn modelId="{6122C3E0-3BD1-4F8A-8510-4D8B68834105}" srcId="{1AE76108-91FB-44D8-8A89-B8E208F7E5CA}" destId="{292949A4-AA05-4E18-B3F5-1798B9517995}" srcOrd="1" destOrd="0" parTransId="{480A263B-CD14-423A-A0E1-102EAB428708}" sibTransId="{95DB1844-9FB2-42CD-B947-48E4C21612F4}"/>
    <dgm:cxn modelId="{0EAFB1EC-22FF-4335-B253-C5EA3F3A369F}" type="presOf" srcId="{480A263B-CD14-423A-A0E1-102EAB428708}" destId="{ED86A04F-8E18-4C09-847D-FF6943170D74}" srcOrd="0" destOrd="0" presId="urn:microsoft.com/office/officeart/2005/8/layout/orgChart1#1"/>
    <dgm:cxn modelId="{F0E605F5-8800-4B81-A626-733247AF3C1F}" type="presOf" srcId="{A9367425-E34E-4C76-9930-ADFAEE130305}" destId="{49F27310-186D-41EB-B0D9-B311379F2447}" srcOrd="0" destOrd="0" presId="urn:microsoft.com/office/officeart/2005/8/layout/orgChart1#1"/>
    <dgm:cxn modelId="{C0D08F24-ACE8-4789-B2C5-D8300BA3931D}" type="presParOf" srcId="{24932D62-51B8-4D71-A5FA-4BD57552139C}" destId="{63487077-536E-4911-8464-54721A48DE05}" srcOrd="0" destOrd="0" presId="urn:microsoft.com/office/officeart/2005/8/layout/orgChart1#1"/>
    <dgm:cxn modelId="{98203C15-01DD-4995-ADF4-7842EE9CDB2B}" type="presParOf" srcId="{63487077-536E-4911-8464-54721A48DE05}" destId="{342D541C-5030-4F91-A070-844941CA9444}" srcOrd="0" destOrd="0" presId="urn:microsoft.com/office/officeart/2005/8/layout/orgChart1#1"/>
    <dgm:cxn modelId="{8AA4942F-8468-40A6-9BFA-44754266786B}" type="presParOf" srcId="{342D541C-5030-4F91-A070-844941CA9444}" destId="{B4F9536A-212F-4EE6-8E36-1F7330E5587D}" srcOrd="0" destOrd="0" presId="urn:microsoft.com/office/officeart/2005/8/layout/orgChart1#1"/>
    <dgm:cxn modelId="{18416A43-8AE0-401A-B536-87711793B964}" type="presParOf" srcId="{342D541C-5030-4F91-A070-844941CA9444}" destId="{B4EA89FA-F4C3-4343-B0EA-03CE8E80571B}" srcOrd="1" destOrd="0" presId="urn:microsoft.com/office/officeart/2005/8/layout/orgChart1#1"/>
    <dgm:cxn modelId="{EE7E9301-8D3A-45BF-A547-4F0D6EE6008E}" type="presParOf" srcId="{63487077-536E-4911-8464-54721A48DE05}" destId="{D1F0577B-7768-4685-A52C-86010901C5D7}" srcOrd="1" destOrd="0" presId="urn:microsoft.com/office/officeart/2005/8/layout/orgChart1#1"/>
    <dgm:cxn modelId="{1D29653E-33CF-4C6A-8E13-A05F828CA296}" type="presParOf" srcId="{D1F0577B-7768-4685-A52C-86010901C5D7}" destId="{ED86A04F-8E18-4C09-847D-FF6943170D74}" srcOrd="0" destOrd="0" presId="urn:microsoft.com/office/officeart/2005/8/layout/orgChart1#1"/>
    <dgm:cxn modelId="{96BB6A48-F0F2-483A-A90C-CA565F86F986}" type="presParOf" srcId="{D1F0577B-7768-4685-A52C-86010901C5D7}" destId="{EFB687C1-0A36-4EE0-869B-BE082DC4B4F5}" srcOrd="1" destOrd="0" presId="urn:microsoft.com/office/officeart/2005/8/layout/orgChart1#1"/>
    <dgm:cxn modelId="{1297FB7B-DC42-4D72-AA2C-EE98627B00ED}" type="presParOf" srcId="{EFB687C1-0A36-4EE0-869B-BE082DC4B4F5}" destId="{B3B2FC3E-37B1-4887-B44A-51C1D04E725F}" srcOrd="0" destOrd="0" presId="urn:microsoft.com/office/officeart/2005/8/layout/orgChart1#1"/>
    <dgm:cxn modelId="{E5EACA40-2BD6-429B-9B0B-D9484D8BB95A}" type="presParOf" srcId="{B3B2FC3E-37B1-4887-B44A-51C1D04E725F}" destId="{7174A553-29A2-4360-80CF-40A80BE1E5E1}" srcOrd="0" destOrd="0" presId="urn:microsoft.com/office/officeart/2005/8/layout/orgChart1#1"/>
    <dgm:cxn modelId="{B68BEDBD-52DB-4873-96EA-EFB2B29DABB9}" type="presParOf" srcId="{B3B2FC3E-37B1-4887-B44A-51C1D04E725F}" destId="{D164376A-6279-4F34-8FAC-9C7E5143D544}" srcOrd="1" destOrd="0" presId="urn:microsoft.com/office/officeart/2005/8/layout/orgChart1#1"/>
    <dgm:cxn modelId="{E39681CE-4718-4B1F-9599-3CDA9D0D52C6}" type="presParOf" srcId="{EFB687C1-0A36-4EE0-869B-BE082DC4B4F5}" destId="{8C825E58-14E8-483E-9F7B-AA1792C01D88}" srcOrd="1" destOrd="0" presId="urn:microsoft.com/office/officeart/2005/8/layout/orgChart1#1"/>
    <dgm:cxn modelId="{B7D08AFC-486D-476D-9886-17417AEF4EC2}" type="presParOf" srcId="{EFB687C1-0A36-4EE0-869B-BE082DC4B4F5}" destId="{DE7C342C-0614-40D9-A99C-12D7AD9BC715}" srcOrd="2" destOrd="0" presId="urn:microsoft.com/office/officeart/2005/8/layout/orgChart1#1"/>
    <dgm:cxn modelId="{F78DD4DD-7FE4-4BEA-9DF7-90F72A4001A9}" type="presParOf" srcId="{D1F0577B-7768-4685-A52C-86010901C5D7}" destId="{49F27310-186D-41EB-B0D9-B311379F2447}" srcOrd="2" destOrd="0" presId="urn:microsoft.com/office/officeart/2005/8/layout/orgChart1#1"/>
    <dgm:cxn modelId="{443156CE-F665-49FE-9DC7-404143EDAE53}" type="presParOf" srcId="{D1F0577B-7768-4685-A52C-86010901C5D7}" destId="{DD37C9DD-498D-4BBC-B3E4-1EA4D5759522}" srcOrd="3" destOrd="0" presId="urn:microsoft.com/office/officeart/2005/8/layout/orgChart1#1"/>
    <dgm:cxn modelId="{3E8982EC-B376-47A9-8DAF-957AF9EDF4B6}" type="presParOf" srcId="{DD37C9DD-498D-4BBC-B3E4-1EA4D5759522}" destId="{5D52FA1C-A3E5-4CA3-8F7A-23BAFF63DCA7}" srcOrd="0" destOrd="0" presId="urn:microsoft.com/office/officeart/2005/8/layout/orgChart1#1"/>
    <dgm:cxn modelId="{A7CF8E70-E081-40C4-BFEE-EDD6CF23B388}" type="presParOf" srcId="{5D52FA1C-A3E5-4CA3-8F7A-23BAFF63DCA7}" destId="{08335018-97AA-460E-A117-81DBA3DD3BA6}" srcOrd="0" destOrd="0" presId="urn:microsoft.com/office/officeart/2005/8/layout/orgChart1#1"/>
    <dgm:cxn modelId="{F7070E3B-3249-4DA0-9164-9904F4234C7F}" type="presParOf" srcId="{5D52FA1C-A3E5-4CA3-8F7A-23BAFF63DCA7}" destId="{65D0D12C-4679-4F26-9710-FD8E514589D1}" srcOrd="1" destOrd="0" presId="urn:microsoft.com/office/officeart/2005/8/layout/orgChart1#1"/>
    <dgm:cxn modelId="{E6BDF68C-2375-4FE2-9902-6D796A4B29F5}" type="presParOf" srcId="{DD37C9DD-498D-4BBC-B3E4-1EA4D5759522}" destId="{8EB97B11-FBCA-4B4E-B19F-53DF3AFDD2F3}" srcOrd="1" destOrd="0" presId="urn:microsoft.com/office/officeart/2005/8/layout/orgChart1#1"/>
    <dgm:cxn modelId="{29DDDF9F-85E9-466A-BE1F-77A348750CE3}" type="presParOf" srcId="{DD37C9DD-498D-4BBC-B3E4-1EA4D5759522}" destId="{02C81350-F8A1-4EAC-834A-37E8A0F9D7A0}" srcOrd="2" destOrd="0" presId="urn:microsoft.com/office/officeart/2005/8/layout/orgChart1#1"/>
    <dgm:cxn modelId="{123ABD75-2EA9-429F-B42B-BE190CA746F0}" type="presParOf" srcId="{D1F0577B-7768-4685-A52C-86010901C5D7}" destId="{86CB14CF-3AAB-49BF-A348-8C10128F63F4}" srcOrd="4" destOrd="0" presId="urn:microsoft.com/office/officeart/2005/8/layout/orgChart1#1"/>
    <dgm:cxn modelId="{F8BCFA00-3DD9-4262-8305-21E19733295B}" type="presParOf" srcId="{D1F0577B-7768-4685-A52C-86010901C5D7}" destId="{77371579-F80B-48CD-B835-644D974105F2}" srcOrd="5" destOrd="0" presId="urn:microsoft.com/office/officeart/2005/8/layout/orgChart1#1"/>
    <dgm:cxn modelId="{4F5C29F6-40A1-4760-812D-9D2A5F616D4D}" type="presParOf" srcId="{77371579-F80B-48CD-B835-644D974105F2}" destId="{C6C8DF18-AFF5-41C5-91D5-986B3912F98F}" srcOrd="0" destOrd="0" presId="urn:microsoft.com/office/officeart/2005/8/layout/orgChart1#1"/>
    <dgm:cxn modelId="{5C56F16A-FB42-42B4-8185-2302E5B5A8FE}" type="presParOf" srcId="{C6C8DF18-AFF5-41C5-91D5-986B3912F98F}" destId="{57DA3771-BFCF-450F-AC08-0C13953670E4}" srcOrd="0" destOrd="0" presId="urn:microsoft.com/office/officeart/2005/8/layout/orgChart1#1"/>
    <dgm:cxn modelId="{630FE173-31CA-4387-A9DE-0D0870103142}" type="presParOf" srcId="{C6C8DF18-AFF5-41C5-91D5-986B3912F98F}" destId="{FA66423F-FACA-4DAE-89C7-B644512E5F7D}" srcOrd="1" destOrd="0" presId="urn:microsoft.com/office/officeart/2005/8/layout/orgChart1#1"/>
    <dgm:cxn modelId="{D6A67886-F201-4937-8433-541B52043BB3}" type="presParOf" srcId="{77371579-F80B-48CD-B835-644D974105F2}" destId="{A60090D2-BA88-4DA7-A0B0-A2449D16B861}" srcOrd="1" destOrd="0" presId="urn:microsoft.com/office/officeart/2005/8/layout/orgChart1#1"/>
    <dgm:cxn modelId="{057C5A14-F4E8-4F0A-BBCF-897092432298}" type="presParOf" srcId="{77371579-F80B-48CD-B835-644D974105F2}" destId="{1058A9B4-2819-474F-9B1E-FCE066EC39C9}" srcOrd="2" destOrd="0" presId="urn:microsoft.com/office/officeart/2005/8/layout/orgChart1#1"/>
    <dgm:cxn modelId="{2C2481C1-5B4A-44DF-BBC8-BFD9301E85D6}" type="presParOf" srcId="{D1F0577B-7768-4685-A52C-86010901C5D7}" destId="{8E0B701E-731A-4119-97E9-BE8C6970B14F}" srcOrd="6" destOrd="0" presId="urn:microsoft.com/office/officeart/2005/8/layout/orgChart1#1"/>
    <dgm:cxn modelId="{55854427-5587-4CAD-9E60-7981976279C1}" type="presParOf" srcId="{D1F0577B-7768-4685-A52C-86010901C5D7}" destId="{874468E2-0EC1-4B30-BFBA-2E7D789367BD}" srcOrd="7" destOrd="0" presId="urn:microsoft.com/office/officeart/2005/8/layout/orgChart1#1"/>
    <dgm:cxn modelId="{07529E33-D8DD-43E2-A714-A2FCC5F1DC3F}" type="presParOf" srcId="{874468E2-0EC1-4B30-BFBA-2E7D789367BD}" destId="{EBD67921-28BF-4E49-9555-F1C1BBCF3162}" srcOrd="0" destOrd="0" presId="urn:microsoft.com/office/officeart/2005/8/layout/orgChart1#1"/>
    <dgm:cxn modelId="{50AE1EB9-E1F7-400B-BE40-3FC56067A648}" type="presParOf" srcId="{EBD67921-28BF-4E49-9555-F1C1BBCF3162}" destId="{95F76DE9-F993-4C08-8EB9-2BBE7C2B73FA}" srcOrd="0" destOrd="0" presId="urn:microsoft.com/office/officeart/2005/8/layout/orgChart1#1"/>
    <dgm:cxn modelId="{7634AE02-ECF9-4CAD-A6D3-9099F6A738AD}" type="presParOf" srcId="{EBD67921-28BF-4E49-9555-F1C1BBCF3162}" destId="{A76F18EF-98B9-479F-AD3D-B0E4FFB0B47A}" srcOrd="1" destOrd="0" presId="urn:microsoft.com/office/officeart/2005/8/layout/orgChart1#1"/>
    <dgm:cxn modelId="{6E84A041-36FA-40A4-82F0-D891BAC4EF0A}" type="presParOf" srcId="{874468E2-0EC1-4B30-BFBA-2E7D789367BD}" destId="{D5C426A1-EAF3-4CC8-9D70-F9EBFDECC12B}" srcOrd="1" destOrd="0" presId="urn:microsoft.com/office/officeart/2005/8/layout/orgChart1#1"/>
    <dgm:cxn modelId="{C12F73AE-2DC9-4B91-9FBB-465DA794B382}" type="presParOf" srcId="{874468E2-0EC1-4B30-BFBA-2E7D789367BD}" destId="{FAC07446-5EA7-473F-8A6A-3F435781B06F}" srcOrd="2" destOrd="0" presId="urn:microsoft.com/office/officeart/2005/8/layout/orgChart1#1"/>
    <dgm:cxn modelId="{BB9726C2-E749-4458-A38C-335239A14ACA}" type="presParOf" srcId="{63487077-536E-4911-8464-54721A48DE05}" destId="{53425F9F-A766-4F4F-BE7E-8967A57E25F5}" srcOrd="2" destOrd="0" presId="urn:microsoft.com/office/officeart/2005/8/layout/orgChart1#1"/>
    <dgm:cxn modelId="{C1BF7310-E7D0-44BA-96CF-0E6629B78387}" type="presParOf" srcId="{53425F9F-A766-4F4F-BE7E-8967A57E25F5}" destId="{68C4EFF2-445F-4267-8276-3476572E2322}" srcOrd="0" destOrd="0" presId="urn:microsoft.com/office/officeart/2005/8/layout/orgChart1#1"/>
    <dgm:cxn modelId="{703FF7C0-84D3-40FD-98CC-51FE07D6259D}" type="presParOf" srcId="{53425F9F-A766-4F4F-BE7E-8967A57E25F5}" destId="{AF728B47-EBAB-4EC6-904A-07F266E4DACA}" srcOrd="1" destOrd="0" presId="urn:microsoft.com/office/officeart/2005/8/layout/orgChart1#1"/>
    <dgm:cxn modelId="{EB3F22A9-993E-4836-8542-99730FE6F841}" type="presParOf" srcId="{AF728B47-EBAB-4EC6-904A-07F266E4DACA}" destId="{DD5351A4-1354-47FA-ABA6-EE4079D952E3}" srcOrd="0" destOrd="0" presId="urn:microsoft.com/office/officeart/2005/8/layout/orgChart1#1"/>
    <dgm:cxn modelId="{D7AAB2D2-520B-49A9-84E3-1513F7D81FE3}" type="presParOf" srcId="{DD5351A4-1354-47FA-ABA6-EE4079D952E3}" destId="{940E95D1-7142-4E02-A0BE-B91C30369A64}" srcOrd="0" destOrd="0" presId="urn:microsoft.com/office/officeart/2005/8/layout/orgChart1#1"/>
    <dgm:cxn modelId="{59166DB6-9ECB-4208-9C2C-B25A1664FC35}" type="presParOf" srcId="{DD5351A4-1354-47FA-ABA6-EE4079D952E3}" destId="{8F9A1E52-B498-4A1B-BE2F-B7CEA92EF782}" srcOrd="1" destOrd="0" presId="urn:microsoft.com/office/officeart/2005/8/layout/orgChart1#1"/>
    <dgm:cxn modelId="{BF7BF363-CEBD-447E-AA0B-B5B60EFCA2F3}" type="presParOf" srcId="{AF728B47-EBAB-4EC6-904A-07F266E4DACA}" destId="{CE1341E2-B64C-4A42-99B7-9AEFFD1FC2CF}" srcOrd="1" destOrd="0" presId="urn:microsoft.com/office/officeart/2005/8/layout/orgChart1#1"/>
    <dgm:cxn modelId="{42075486-491E-463C-B9DA-99D95E00EE55}" type="presParOf" srcId="{AF728B47-EBAB-4EC6-904A-07F266E4DACA}" destId="{7E8C11CE-7313-4CE8-8C3E-C45393A9B8EC}" srcOrd="2" destOrd="0" presId="urn:microsoft.com/office/officeart/2005/8/layout/orgChart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91585B-FD9B-4FDC-940E-F16B188611DF}" type="doc">
      <dgm:prSet loTypeId="urn:microsoft.com/office/officeart/2005/8/layout/chevronAccent+Icon" loCatId="process" qsTypeId="urn:microsoft.com/office/officeart/2005/8/quickstyle/simple1" qsCatId="simple" csTypeId="urn:microsoft.com/office/officeart/2005/8/colors/accent0_3" csCatId="mainScheme" phldr="1"/>
      <dgm:spPr/>
      <dgm:t>
        <a:bodyPr rtlCol="0"/>
        <a:lstStyle/>
        <a:p>
          <a:pPr rtl="0"/>
          <a:endParaRPr lang="en-US"/>
        </a:p>
      </dgm:t>
    </dgm:pt>
    <dgm:pt modelId="{3D196BA1-8327-42F7-B9E5-87D503CB93F4}">
      <dgm:prSet phldrT="[Text]"/>
      <dgm:spPr/>
      <dgm:t>
        <a:bodyPr rtlCol="0"/>
        <a:lstStyle/>
        <a:p>
          <a:pPr rtl="1"/>
          <a:r>
            <a:rPr lang="ar-SA" altLang="en-US" dirty="0"/>
            <a:t>شراء الأرض</a:t>
          </a:r>
          <a:endParaRPr lang="tr" dirty="0"/>
        </a:p>
      </dgm:t>
    </dgm:pt>
    <dgm:pt modelId="{A2507B0B-8670-490A-A262-42446148EFC1}" type="parTrans" cxnId="{3034C04C-4B99-4452-89EF-B3C28EEE5939}">
      <dgm:prSet/>
      <dgm:spPr/>
      <dgm:t>
        <a:bodyPr rtlCol="0"/>
        <a:lstStyle/>
        <a:p>
          <a:pPr rtl="0"/>
          <a:endParaRPr lang="en-US"/>
        </a:p>
      </dgm:t>
    </dgm:pt>
    <dgm:pt modelId="{2F8CDDFD-859D-49A6-83DB-88370576A339}" type="sibTrans" cxnId="{3034C04C-4B99-4452-89EF-B3C28EEE5939}">
      <dgm:prSet/>
      <dgm:spPr/>
      <dgm:t>
        <a:bodyPr rtlCol="0"/>
        <a:lstStyle/>
        <a:p>
          <a:pPr rtl="0"/>
          <a:endParaRPr lang="en-US"/>
        </a:p>
      </dgm:t>
    </dgm:pt>
    <dgm:pt modelId="{4C944641-FCF5-4AD8-B261-60AA0024A79E}">
      <dgm:prSet phldrT="[Text]"/>
      <dgm:spPr/>
      <dgm:t>
        <a:bodyPr rtlCol="0"/>
        <a:lstStyle/>
        <a:p>
          <a:pPr rtl="1"/>
          <a:r>
            <a:rPr lang="ar-SA" altLang="en-US" dirty="0"/>
            <a:t>استخراج رخصة البناء </a:t>
          </a:r>
          <a:endParaRPr lang="tr" dirty="0"/>
        </a:p>
      </dgm:t>
    </dgm:pt>
    <dgm:pt modelId="{8E5E79D8-FB05-4739-B0F5-8BE6ED2F29C8}" type="parTrans" cxnId="{DA278ECD-ED39-4044-9E8D-6DE29F7C3FB3}">
      <dgm:prSet/>
      <dgm:spPr/>
      <dgm:t>
        <a:bodyPr rtlCol="0"/>
        <a:lstStyle/>
        <a:p>
          <a:pPr rtl="0"/>
          <a:endParaRPr lang="en-US"/>
        </a:p>
      </dgm:t>
    </dgm:pt>
    <dgm:pt modelId="{FCC9CB30-198F-41E6-B00A-25E93E3DC839}" type="sibTrans" cxnId="{DA278ECD-ED39-4044-9E8D-6DE29F7C3FB3}">
      <dgm:prSet/>
      <dgm:spPr/>
      <dgm:t>
        <a:bodyPr rtlCol="0"/>
        <a:lstStyle/>
        <a:p>
          <a:pPr rtl="0"/>
          <a:endParaRPr lang="en-US"/>
        </a:p>
      </dgm:t>
    </dgm:pt>
    <dgm:pt modelId="{F8FB1AE1-7950-4301-88C4-3D45B2DAEABD}">
      <dgm:prSet phldrT="[Text]"/>
      <dgm:spPr/>
      <dgm:t>
        <a:bodyPr rtlCol="0"/>
        <a:lstStyle/>
        <a:p>
          <a:pPr rtl="1"/>
          <a:r>
            <a:rPr lang="ar-SA" altLang="en-US" dirty="0"/>
            <a:t>وضع أساس البناء</a:t>
          </a:r>
          <a:endParaRPr lang="tr" dirty="0"/>
        </a:p>
      </dgm:t>
    </dgm:pt>
    <dgm:pt modelId="{DE3B344A-4481-4A7F-BF08-FA41E5323599}" type="parTrans" cxnId="{977E16C2-B327-4A54-873C-9FB8292020C4}">
      <dgm:prSet/>
      <dgm:spPr/>
      <dgm:t>
        <a:bodyPr rtlCol="0"/>
        <a:lstStyle/>
        <a:p>
          <a:pPr rtl="0"/>
          <a:endParaRPr lang="en-US"/>
        </a:p>
      </dgm:t>
    </dgm:pt>
    <dgm:pt modelId="{1995DAFA-2969-47AE-BAD4-7226AF43A4A9}" type="sibTrans" cxnId="{977E16C2-B327-4A54-873C-9FB8292020C4}">
      <dgm:prSet/>
      <dgm:spPr/>
      <dgm:t>
        <a:bodyPr rtlCol="0"/>
        <a:lstStyle/>
        <a:p>
          <a:pPr rtl="0"/>
          <a:endParaRPr lang="en-US"/>
        </a:p>
      </dgm:t>
    </dgm:pt>
    <dgm:pt modelId="{B7F213D6-AC1C-4269-8455-91A2A9931F05}">
      <dgm:prSet phldrT="[Text]"/>
      <dgm:spPr/>
      <dgm:t>
        <a:bodyPr rtlCol="0"/>
        <a:lstStyle/>
        <a:p>
          <a:pPr rtl="0"/>
          <a:r>
            <a:rPr lang="ar-SA" altLang="en-US" dirty="0"/>
            <a:t>تاريخ انتهاء البناء</a:t>
          </a:r>
          <a:endParaRPr lang="tr" dirty="0"/>
        </a:p>
      </dgm:t>
    </dgm:pt>
    <dgm:pt modelId="{3D956855-F314-45DD-A7E4-9DA3886AB7CC}" type="parTrans" cxnId="{2029BA2A-2457-4A98-99FA-B61D86B6DFC0}">
      <dgm:prSet/>
      <dgm:spPr/>
      <dgm:t>
        <a:bodyPr rtlCol="0"/>
        <a:lstStyle/>
        <a:p>
          <a:pPr rtl="0"/>
          <a:endParaRPr lang="en-US"/>
        </a:p>
      </dgm:t>
    </dgm:pt>
    <dgm:pt modelId="{D614A336-5FF3-4391-AE65-C801E6B1982D}" type="sibTrans" cxnId="{2029BA2A-2457-4A98-99FA-B61D86B6DFC0}">
      <dgm:prSet/>
      <dgm:spPr/>
      <dgm:t>
        <a:bodyPr rtlCol="0"/>
        <a:lstStyle/>
        <a:p>
          <a:pPr rtl="0"/>
          <a:endParaRPr lang="en-US"/>
        </a:p>
      </dgm:t>
    </dgm:pt>
    <dgm:pt modelId="{03C1E04F-85F6-40B3-A0F3-213FB8AE107E}" type="pres">
      <dgm:prSet presAssocID="{4E91585B-FD9B-4FDC-940E-F16B188611DF}" presName="Name0" presStyleCnt="0">
        <dgm:presLayoutVars>
          <dgm:dir/>
          <dgm:resizeHandles val="exact"/>
        </dgm:presLayoutVars>
      </dgm:prSet>
      <dgm:spPr/>
    </dgm:pt>
    <dgm:pt modelId="{A5DD43A9-1DAF-4AF8-B93F-002231B340F4}" type="pres">
      <dgm:prSet presAssocID="{3D196BA1-8327-42F7-B9E5-87D503CB93F4}" presName="composite" presStyleCnt="0"/>
      <dgm:spPr/>
    </dgm:pt>
    <dgm:pt modelId="{F1B29D40-6158-4812-B2C1-953BF9959822}" type="pres">
      <dgm:prSet presAssocID="{3D196BA1-8327-42F7-B9E5-87D503CB93F4}" presName="bgChev" presStyleLbl="node1" presStyleIdx="0" presStyleCnt="4"/>
      <dgm:spPr/>
    </dgm:pt>
    <dgm:pt modelId="{73A53A56-C7DC-4AAC-A87E-DB3D1036D1EE}" type="pres">
      <dgm:prSet presAssocID="{3D196BA1-8327-42F7-B9E5-87D503CB93F4}" presName="txNode" presStyleLbl="fgAcc1" presStyleIdx="0" presStyleCnt="4" custScaleX="119013">
        <dgm:presLayoutVars>
          <dgm:bulletEnabled val="1"/>
        </dgm:presLayoutVars>
      </dgm:prSet>
      <dgm:spPr/>
    </dgm:pt>
    <dgm:pt modelId="{8B17F3B4-600A-4CE5-A22F-67422DEA3775}" type="pres">
      <dgm:prSet presAssocID="{2F8CDDFD-859D-49A6-83DB-88370576A339}" presName="compositeSpace" presStyleCnt="0"/>
      <dgm:spPr/>
    </dgm:pt>
    <dgm:pt modelId="{269B63CB-5ED7-42FC-B24E-49B9E6479AD2}" type="pres">
      <dgm:prSet presAssocID="{4C944641-FCF5-4AD8-B261-60AA0024A79E}" presName="composite" presStyleCnt="0"/>
      <dgm:spPr/>
    </dgm:pt>
    <dgm:pt modelId="{A33B6407-611A-47C1-8F11-11F4B43E3BA6}" type="pres">
      <dgm:prSet presAssocID="{4C944641-FCF5-4AD8-B261-60AA0024A79E}" presName="bgChev" presStyleLbl="node1" presStyleIdx="1" presStyleCnt="4"/>
      <dgm:spPr/>
    </dgm:pt>
    <dgm:pt modelId="{A9EA7C76-27AE-4735-BCE5-63AC65591A0F}" type="pres">
      <dgm:prSet presAssocID="{4C944641-FCF5-4AD8-B261-60AA0024A79E}" presName="txNode" presStyleLbl="fgAcc1" presStyleIdx="1" presStyleCnt="4" custScaleX="113186">
        <dgm:presLayoutVars>
          <dgm:bulletEnabled val="1"/>
        </dgm:presLayoutVars>
      </dgm:prSet>
      <dgm:spPr/>
    </dgm:pt>
    <dgm:pt modelId="{295420C1-1D20-4824-A2A2-917C15D92A2B}" type="pres">
      <dgm:prSet presAssocID="{FCC9CB30-198F-41E6-B00A-25E93E3DC839}" presName="compositeSpace" presStyleCnt="0"/>
      <dgm:spPr/>
    </dgm:pt>
    <dgm:pt modelId="{48E6F5D5-9146-43D5-BB44-65B9F611FA24}" type="pres">
      <dgm:prSet presAssocID="{F8FB1AE1-7950-4301-88C4-3D45B2DAEABD}" presName="composite" presStyleCnt="0"/>
      <dgm:spPr/>
    </dgm:pt>
    <dgm:pt modelId="{8A97269C-C120-4B0D-8241-794015A53C15}" type="pres">
      <dgm:prSet presAssocID="{F8FB1AE1-7950-4301-88C4-3D45B2DAEABD}" presName="bgChev" presStyleLbl="node1" presStyleIdx="2" presStyleCnt="4"/>
      <dgm:spPr/>
    </dgm:pt>
    <dgm:pt modelId="{3287C711-09C1-47F4-9A59-F2DE2A83CBA5}" type="pres">
      <dgm:prSet presAssocID="{F8FB1AE1-7950-4301-88C4-3D45B2DAEABD}" presName="txNode" presStyleLbl="fgAcc1" presStyleIdx="2" presStyleCnt="4">
        <dgm:presLayoutVars>
          <dgm:bulletEnabled val="1"/>
        </dgm:presLayoutVars>
      </dgm:prSet>
      <dgm:spPr/>
    </dgm:pt>
    <dgm:pt modelId="{7662593A-0DBA-4DD1-9B80-A9CDE3EEA36F}" type="pres">
      <dgm:prSet presAssocID="{1995DAFA-2969-47AE-BAD4-7226AF43A4A9}" presName="compositeSpace" presStyleCnt="0"/>
      <dgm:spPr/>
    </dgm:pt>
    <dgm:pt modelId="{8EC6BC53-5DB8-4769-9D7D-706542416C7F}" type="pres">
      <dgm:prSet presAssocID="{B7F213D6-AC1C-4269-8455-91A2A9931F05}" presName="composite" presStyleCnt="0"/>
      <dgm:spPr/>
    </dgm:pt>
    <dgm:pt modelId="{2E5F26DE-5046-425E-8CE5-81AABA87F06B}" type="pres">
      <dgm:prSet presAssocID="{B7F213D6-AC1C-4269-8455-91A2A9931F05}" presName="bgChev" presStyleLbl="node1" presStyleIdx="3" presStyleCnt="4"/>
      <dgm:spPr/>
    </dgm:pt>
    <dgm:pt modelId="{6A304773-9EB8-4E73-8888-D75C2036D148}" type="pres">
      <dgm:prSet presAssocID="{B7F213D6-AC1C-4269-8455-91A2A9931F05}" presName="txNode" presStyleLbl="fgAcc1" presStyleIdx="3" presStyleCnt="4" custScaleX="91713">
        <dgm:presLayoutVars>
          <dgm:bulletEnabled val="1"/>
        </dgm:presLayoutVars>
      </dgm:prSet>
      <dgm:spPr/>
    </dgm:pt>
  </dgm:ptLst>
  <dgm:cxnLst>
    <dgm:cxn modelId="{49389629-C342-4310-974D-8F29AC80DB4A}" type="presOf" srcId="{F8FB1AE1-7950-4301-88C4-3D45B2DAEABD}" destId="{3287C711-09C1-47F4-9A59-F2DE2A83CBA5}" srcOrd="0" destOrd="0" presId="urn:microsoft.com/office/officeart/2005/8/layout/chevronAccent+Icon"/>
    <dgm:cxn modelId="{2029BA2A-2457-4A98-99FA-B61D86B6DFC0}" srcId="{4E91585B-FD9B-4FDC-940E-F16B188611DF}" destId="{B7F213D6-AC1C-4269-8455-91A2A9931F05}" srcOrd="3" destOrd="0" parTransId="{3D956855-F314-45DD-A7E4-9DA3886AB7CC}" sibTransId="{D614A336-5FF3-4391-AE65-C801E6B1982D}"/>
    <dgm:cxn modelId="{D14BB740-54F2-4206-9DB4-DD9C51FF3ABE}" type="presOf" srcId="{4C944641-FCF5-4AD8-B261-60AA0024A79E}" destId="{A9EA7C76-27AE-4735-BCE5-63AC65591A0F}" srcOrd="0" destOrd="0" presId="urn:microsoft.com/office/officeart/2005/8/layout/chevronAccent+Icon"/>
    <dgm:cxn modelId="{3034C04C-4B99-4452-89EF-B3C28EEE5939}" srcId="{4E91585B-FD9B-4FDC-940E-F16B188611DF}" destId="{3D196BA1-8327-42F7-B9E5-87D503CB93F4}" srcOrd="0" destOrd="0" parTransId="{A2507B0B-8670-490A-A262-42446148EFC1}" sibTransId="{2F8CDDFD-859D-49A6-83DB-88370576A339}"/>
    <dgm:cxn modelId="{977E16C2-B327-4A54-873C-9FB8292020C4}" srcId="{4E91585B-FD9B-4FDC-940E-F16B188611DF}" destId="{F8FB1AE1-7950-4301-88C4-3D45B2DAEABD}" srcOrd="2" destOrd="0" parTransId="{DE3B344A-4481-4A7F-BF08-FA41E5323599}" sibTransId="{1995DAFA-2969-47AE-BAD4-7226AF43A4A9}"/>
    <dgm:cxn modelId="{DA278ECD-ED39-4044-9E8D-6DE29F7C3FB3}" srcId="{4E91585B-FD9B-4FDC-940E-F16B188611DF}" destId="{4C944641-FCF5-4AD8-B261-60AA0024A79E}" srcOrd="1" destOrd="0" parTransId="{8E5E79D8-FB05-4739-B0F5-8BE6ED2F29C8}" sibTransId="{FCC9CB30-198F-41E6-B00A-25E93E3DC839}"/>
    <dgm:cxn modelId="{0BC418DD-0307-45EC-AB6B-3B765E27B354}" type="presOf" srcId="{4E91585B-FD9B-4FDC-940E-F16B188611DF}" destId="{03C1E04F-85F6-40B3-A0F3-213FB8AE107E}" srcOrd="0" destOrd="0" presId="urn:microsoft.com/office/officeart/2005/8/layout/chevronAccent+Icon"/>
    <dgm:cxn modelId="{9F9815ED-458E-4413-BBD9-5AA96F00EDA8}" type="presOf" srcId="{B7F213D6-AC1C-4269-8455-91A2A9931F05}" destId="{6A304773-9EB8-4E73-8888-D75C2036D148}" srcOrd="0" destOrd="0" presId="urn:microsoft.com/office/officeart/2005/8/layout/chevronAccent+Icon"/>
    <dgm:cxn modelId="{71E077FD-77A0-4218-96A2-232E48796826}" type="presOf" srcId="{3D196BA1-8327-42F7-B9E5-87D503CB93F4}" destId="{73A53A56-C7DC-4AAC-A87E-DB3D1036D1EE}" srcOrd="0" destOrd="0" presId="urn:microsoft.com/office/officeart/2005/8/layout/chevronAccent+Icon"/>
    <dgm:cxn modelId="{7681925B-DCA2-4235-8C1F-A2F47F135D4F}" type="presParOf" srcId="{03C1E04F-85F6-40B3-A0F3-213FB8AE107E}" destId="{A5DD43A9-1DAF-4AF8-B93F-002231B340F4}" srcOrd="0" destOrd="0" presId="urn:microsoft.com/office/officeart/2005/8/layout/chevronAccent+Icon"/>
    <dgm:cxn modelId="{453433A2-52BB-45E6-865E-7A9A56B82E23}" type="presParOf" srcId="{A5DD43A9-1DAF-4AF8-B93F-002231B340F4}" destId="{F1B29D40-6158-4812-B2C1-953BF9959822}" srcOrd="0" destOrd="0" presId="urn:microsoft.com/office/officeart/2005/8/layout/chevronAccent+Icon"/>
    <dgm:cxn modelId="{F180A7DD-2C03-41A3-A5C5-5C481A8399EF}" type="presParOf" srcId="{A5DD43A9-1DAF-4AF8-B93F-002231B340F4}" destId="{73A53A56-C7DC-4AAC-A87E-DB3D1036D1EE}" srcOrd="1" destOrd="0" presId="urn:microsoft.com/office/officeart/2005/8/layout/chevronAccent+Icon"/>
    <dgm:cxn modelId="{0DA8E18B-F11E-4A77-82F2-C0F1F4C03787}" type="presParOf" srcId="{03C1E04F-85F6-40B3-A0F3-213FB8AE107E}" destId="{8B17F3B4-600A-4CE5-A22F-67422DEA3775}" srcOrd="1" destOrd="0" presId="urn:microsoft.com/office/officeart/2005/8/layout/chevronAccent+Icon"/>
    <dgm:cxn modelId="{C21E9893-34E4-4D6D-98A5-8EC0F1967E97}" type="presParOf" srcId="{03C1E04F-85F6-40B3-A0F3-213FB8AE107E}" destId="{269B63CB-5ED7-42FC-B24E-49B9E6479AD2}" srcOrd="2" destOrd="0" presId="urn:microsoft.com/office/officeart/2005/8/layout/chevronAccent+Icon"/>
    <dgm:cxn modelId="{30FF3382-49D7-4ED7-9ED2-5AA086A4D125}" type="presParOf" srcId="{269B63CB-5ED7-42FC-B24E-49B9E6479AD2}" destId="{A33B6407-611A-47C1-8F11-11F4B43E3BA6}" srcOrd="0" destOrd="0" presId="urn:microsoft.com/office/officeart/2005/8/layout/chevronAccent+Icon"/>
    <dgm:cxn modelId="{FA6AB1F2-32EA-4966-BA56-E149FDFA4FE3}" type="presParOf" srcId="{269B63CB-5ED7-42FC-B24E-49B9E6479AD2}" destId="{A9EA7C76-27AE-4735-BCE5-63AC65591A0F}" srcOrd="1" destOrd="0" presId="urn:microsoft.com/office/officeart/2005/8/layout/chevronAccent+Icon"/>
    <dgm:cxn modelId="{86199E1D-32B0-4545-8D32-9FAA17A74BB6}" type="presParOf" srcId="{03C1E04F-85F6-40B3-A0F3-213FB8AE107E}" destId="{295420C1-1D20-4824-A2A2-917C15D92A2B}" srcOrd="3" destOrd="0" presId="urn:microsoft.com/office/officeart/2005/8/layout/chevronAccent+Icon"/>
    <dgm:cxn modelId="{5D7D548E-6BAA-4483-B4C1-0EF5273CDE10}" type="presParOf" srcId="{03C1E04F-85F6-40B3-A0F3-213FB8AE107E}" destId="{48E6F5D5-9146-43D5-BB44-65B9F611FA24}" srcOrd="4" destOrd="0" presId="urn:microsoft.com/office/officeart/2005/8/layout/chevronAccent+Icon"/>
    <dgm:cxn modelId="{C6CF56B4-6F63-478A-8B0A-DA7D61232231}" type="presParOf" srcId="{48E6F5D5-9146-43D5-BB44-65B9F611FA24}" destId="{8A97269C-C120-4B0D-8241-794015A53C15}" srcOrd="0" destOrd="0" presId="urn:microsoft.com/office/officeart/2005/8/layout/chevronAccent+Icon"/>
    <dgm:cxn modelId="{59C2EC51-7D1E-4035-9D89-FAD0AD345D67}" type="presParOf" srcId="{48E6F5D5-9146-43D5-BB44-65B9F611FA24}" destId="{3287C711-09C1-47F4-9A59-F2DE2A83CBA5}" srcOrd="1" destOrd="0" presId="urn:microsoft.com/office/officeart/2005/8/layout/chevronAccent+Icon"/>
    <dgm:cxn modelId="{6B85A956-80B8-4A01-8D80-01295DC3CAD2}" type="presParOf" srcId="{03C1E04F-85F6-40B3-A0F3-213FB8AE107E}" destId="{7662593A-0DBA-4DD1-9B80-A9CDE3EEA36F}" srcOrd="5" destOrd="0" presId="urn:microsoft.com/office/officeart/2005/8/layout/chevronAccent+Icon"/>
    <dgm:cxn modelId="{6F2A5FD8-6E1B-40FA-9282-17028E4FE322}" type="presParOf" srcId="{03C1E04F-85F6-40B3-A0F3-213FB8AE107E}" destId="{8EC6BC53-5DB8-4769-9D7D-706542416C7F}" srcOrd="6" destOrd="0" presId="urn:microsoft.com/office/officeart/2005/8/layout/chevronAccent+Icon"/>
    <dgm:cxn modelId="{DEAE862E-9917-429F-B265-F75A3161E95A}" type="presParOf" srcId="{8EC6BC53-5DB8-4769-9D7D-706542416C7F}" destId="{2E5F26DE-5046-425E-8CE5-81AABA87F06B}" srcOrd="0" destOrd="0" presId="urn:microsoft.com/office/officeart/2005/8/layout/chevronAccent+Icon"/>
    <dgm:cxn modelId="{DB84F00F-B337-457B-B919-2F8BC8676F97}" type="presParOf" srcId="{8EC6BC53-5DB8-4769-9D7D-706542416C7F}" destId="{6A304773-9EB8-4E73-8888-D75C2036D148}"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4EFF2-445F-4267-8276-3476572E2322}">
      <dsp:nvSpPr>
        <dsp:cNvPr id="0" name=""/>
        <dsp:cNvSpPr/>
      </dsp:nvSpPr>
      <dsp:spPr>
        <a:xfrm>
          <a:off x="4677464" y="1320077"/>
          <a:ext cx="159647" cy="800344"/>
        </a:xfrm>
        <a:custGeom>
          <a:avLst/>
          <a:gdLst/>
          <a:ahLst/>
          <a:cxnLst/>
          <a:rect l="0" t="0" r="0" b="0"/>
          <a:pathLst>
            <a:path>
              <a:moveTo>
                <a:pt x="159647" y="0"/>
              </a:moveTo>
              <a:lnTo>
                <a:pt x="159647" y="800344"/>
              </a:lnTo>
              <a:lnTo>
                <a:pt x="0" y="800344"/>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0B701E-731A-4119-97E9-BE8C6970B14F}">
      <dsp:nvSpPr>
        <dsp:cNvPr id="0" name=""/>
        <dsp:cNvSpPr/>
      </dsp:nvSpPr>
      <dsp:spPr>
        <a:xfrm>
          <a:off x="4837112" y="1320077"/>
          <a:ext cx="3538044" cy="1600689"/>
        </a:xfrm>
        <a:custGeom>
          <a:avLst/>
          <a:gdLst/>
          <a:ahLst/>
          <a:cxnLst/>
          <a:rect l="0" t="0" r="0" b="0"/>
          <a:pathLst>
            <a:path>
              <a:moveTo>
                <a:pt x="0" y="0"/>
              </a:moveTo>
              <a:lnTo>
                <a:pt x="0" y="1441041"/>
              </a:lnTo>
              <a:lnTo>
                <a:pt x="3538044" y="1441041"/>
              </a:lnTo>
              <a:lnTo>
                <a:pt x="3538044"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CB14CF-3AAB-49BF-A348-8C10128F63F4}">
      <dsp:nvSpPr>
        <dsp:cNvPr id="0" name=""/>
        <dsp:cNvSpPr/>
      </dsp:nvSpPr>
      <dsp:spPr>
        <a:xfrm>
          <a:off x="4837112" y="1320077"/>
          <a:ext cx="1225706" cy="1600689"/>
        </a:xfrm>
        <a:custGeom>
          <a:avLst/>
          <a:gdLst/>
          <a:ahLst/>
          <a:cxnLst/>
          <a:rect l="0" t="0" r="0" b="0"/>
          <a:pathLst>
            <a:path>
              <a:moveTo>
                <a:pt x="0" y="0"/>
              </a:moveTo>
              <a:lnTo>
                <a:pt x="0" y="1441041"/>
              </a:lnTo>
              <a:lnTo>
                <a:pt x="1225706" y="1441041"/>
              </a:lnTo>
              <a:lnTo>
                <a:pt x="1225706"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F27310-186D-41EB-B0D9-B311379F2447}">
      <dsp:nvSpPr>
        <dsp:cNvPr id="0" name=""/>
        <dsp:cNvSpPr/>
      </dsp:nvSpPr>
      <dsp:spPr>
        <a:xfrm>
          <a:off x="3676017" y="1320077"/>
          <a:ext cx="1161095" cy="1600689"/>
        </a:xfrm>
        <a:custGeom>
          <a:avLst/>
          <a:gdLst/>
          <a:ahLst/>
          <a:cxnLst/>
          <a:rect l="0" t="0" r="0" b="0"/>
          <a:pathLst>
            <a:path>
              <a:moveTo>
                <a:pt x="1161095" y="0"/>
              </a:moveTo>
              <a:lnTo>
                <a:pt x="1161095" y="1441041"/>
              </a:lnTo>
              <a:lnTo>
                <a:pt x="0" y="1441041"/>
              </a:lnTo>
              <a:lnTo>
                <a:pt x="0"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86A04F-8E18-4C09-847D-FF6943170D74}">
      <dsp:nvSpPr>
        <dsp:cNvPr id="0" name=""/>
        <dsp:cNvSpPr/>
      </dsp:nvSpPr>
      <dsp:spPr>
        <a:xfrm>
          <a:off x="1335817" y="1320077"/>
          <a:ext cx="3501295" cy="1596439"/>
        </a:xfrm>
        <a:custGeom>
          <a:avLst/>
          <a:gdLst/>
          <a:ahLst/>
          <a:cxnLst/>
          <a:rect l="0" t="0" r="0" b="0"/>
          <a:pathLst>
            <a:path>
              <a:moveTo>
                <a:pt x="3501295" y="0"/>
              </a:moveTo>
              <a:lnTo>
                <a:pt x="3501295" y="1436791"/>
              </a:lnTo>
              <a:lnTo>
                <a:pt x="0" y="1436791"/>
              </a:lnTo>
              <a:lnTo>
                <a:pt x="0" y="159643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9536A-212F-4EE6-8E36-1F7330E5587D}">
      <dsp:nvSpPr>
        <dsp:cNvPr id="0" name=""/>
        <dsp:cNvSpPr/>
      </dsp:nvSpPr>
      <dsp:spPr>
        <a:xfrm>
          <a:off x="3610280" y="1866"/>
          <a:ext cx="2453664" cy="13182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مسعود </a:t>
          </a:r>
          <a:r>
            <a:rPr lang="ar-IQ" altLang="en-US" sz="2200" kern="1200"/>
            <a:t>أ</a:t>
          </a:r>
          <a:r>
            <a:rPr lang="ar-SA" altLang="en-US" sz="2200" kern="1200"/>
            <a:t>رتاش</a:t>
          </a:r>
          <a:r>
            <a:rPr lang="en-US" sz="2200" kern="1200" dirty="0"/>
            <a:t>] </a:t>
          </a:r>
        </a:p>
        <a:p>
          <a:pPr marL="0" lvl="0" indent="0" algn="ctr" defTabSz="977900" rtl="0">
            <a:lnSpc>
              <a:spcPct val="100000"/>
            </a:lnSpc>
            <a:spcBef>
              <a:spcPct val="0"/>
            </a:spcBef>
            <a:spcAft>
              <a:spcPct val="35000"/>
            </a:spcAft>
            <a:buNone/>
          </a:pPr>
          <a:r>
            <a:rPr lang="en-US" sz="2200" kern="1200" dirty="0"/>
            <a:t>[</a:t>
          </a:r>
          <a:r>
            <a:rPr lang="ar-SA" altLang="en-US" sz="2200" kern="1200" dirty="0"/>
            <a:t>سيد مسعود بخاري</a:t>
          </a:r>
          <a:r>
            <a:rPr lang="en-US" sz="2200" kern="1200" dirty="0"/>
            <a:t>] </a:t>
          </a:r>
        </a:p>
        <a:p>
          <a:pPr marL="0" lvl="0" indent="0" algn="ctr" defTabSz="977900" rtl="0">
            <a:lnSpc>
              <a:spcPct val="100000"/>
            </a:lnSpc>
            <a:spcBef>
              <a:spcPct val="0"/>
            </a:spcBef>
            <a:spcAft>
              <a:spcPct val="35000"/>
            </a:spcAft>
            <a:buNone/>
          </a:pPr>
          <a:r>
            <a:rPr lang="ar-SA" altLang="en-US" sz="2200" kern="1200" dirty="0"/>
            <a:t>مدير المشروع</a:t>
          </a:r>
        </a:p>
      </dsp:txBody>
      <dsp:txXfrm>
        <a:off x="3610280" y="1866"/>
        <a:ext cx="2453664" cy="1318211"/>
      </dsp:txXfrm>
    </dsp:sp>
    <dsp:sp modelId="{7174A553-29A2-4360-80CF-40A80BE1E5E1}">
      <dsp:nvSpPr>
        <dsp:cNvPr id="0" name=""/>
        <dsp:cNvSpPr/>
      </dsp:nvSpPr>
      <dsp:spPr>
        <a:xfrm>
          <a:off x="344222" y="2916517"/>
          <a:ext cx="1983189" cy="76022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نور الله كارايل</a:t>
          </a:r>
          <a:r>
            <a:rPr lang="en-US" sz="2200" kern="1200" dirty="0"/>
            <a:t>] </a:t>
          </a:r>
          <a:r>
            <a:rPr lang="ar-SA" altLang="en-US" sz="2200" kern="1200" dirty="0"/>
            <a:t>مهندس معماري</a:t>
          </a:r>
        </a:p>
      </dsp:txBody>
      <dsp:txXfrm>
        <a:off x="344222" y="2916517"/>
        <a:ext cx="1983189" cy="760227"/>
      </dsp:txXfrm>
    </dsp:sp>
    <dsp:sp modelId="{08335018-97AA-460E-A117-81DBA3DD3BA6}">
      <dsp:nvSpPr>
        <dsp:cNvPr id="0" name=""/>
        <dsp:cNvSpPr/>
      </dsp:nvSpPr>
      <dsp:spPr>
        <a:xfrm>
          <a:off x="2664299" y="2920766"/>
          <a:ext cx="2023436" cy="88702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مرد تونج</a:t>
          </a:r>
          <a:r>
            <a:rPr lang="en-US" sz="2200" kern="1200" dirty="0"/>
            <a:t>] </a:t>
          </a:r>
          <a:r>
            <a:rPr lang="ar-SA" altLang="en-US" sz="2200" kern="1200" dirty="0"/>
            <a:t>مهندس معماري</a:t>
          </a:r>
        </a:p>
      </dsp:txBody>
      <dsp:txXfrm>
        <a:off x="2664299" y="2920766"/>
        <a:ext cx="2023436" cy="887025"/>
      </dsp:txXfrm>
    </dsp:sp>
    <dsp:sp modelId="{57DA3771-BFCF-450F-AC08-0C13953670E4}">
      <dsp:nvSpPr>
        <dsp:cNvPr id="0" name=""/>
        <dsp:cNvSpPr/>
      </dsp:nvSpPr>
      <dsp:spPr>
        <a:xfrm>
          <a:off x="5007030" y="2920766"/>
          <a:ext cx="2111577" cy="14061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شفق شين</a:t>
          </a:r>
          <a:r>
            <a:rPr lang="en-US" sz="2200" kern="1200" dirty="0"/>
            <a:t>] </a:t>
          </a:r>
          <a:r>
            <a:rPr lang="ar-SA" sz="2200" kern="1200" dirty="0"/>
            <a:t>ال</a:t>
          </a:r>
          <a:r>
            <a:rPr lang="ar-SA" altLang="en-US" sz="2200" kern="1200" dirty="0"/>
            <a:t>مهندس المعماري الأعلى</a:t>
          </a:r>
        </a:p>
      </dsp:txBody>
      <dsp:txXfrm>
        <a:off x="5007030" y="2920766"/>
        <a:ext cx="2111577" cy="1406162"/>
      </dsp:txXfrm>
    </dsp:sp>
    <dsp:sp modelId="{95F76DE9-F993-4C08-8EB9-2BBE7C2B73FA}">
      <dsp:nvSpPr>
        <dsp:cNvPr id="0" name=""/>
        <dsp:cNvSpPr/>
      </dsp:nvSpPr>
      <dsp:spPr>
        <a:xfrm>
          <a:off x="7437903" y="2920766"/>
          <a:ext cx="1874507" cy="121622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مسعود جاكار</a:t>
          </a:r>
          <a:r>
            <a:rPr lang="en-US" sz="2200" kern="1200" dirty="0"/>
            <a:t> ] </a:t>
          </a:r>
          <a:r>
            <a:rPr lang="ar-SA" altLang="en-US" sz="2200" kern="1200" dirty="0"/>
            <a:t>مهندس انشائي\مدني</a:t>
          </a:r>
        </a:p>
      </dsp:txBody>
      <dsp:txXfrm>
        <a:off x="7437903" y="2920766"/>
        <a:ext cx="1874507" cy="1216226"/>
      </dsp:txXfrm>
    </dsp:sp>
    <dsp:sp modelId="{940E95D1-7142-4E02-A0BE-B91C30369A64}">
      <dsp:nvSpPr>
        <dsp:cNvPr id="0" name=""/>
        <dsp:cNvSpPr/>
      </dsp:nvSpPr>
      <dsp:spPr>
        <a:xfrm>
          <a:off x="2465887" y="1639373"/>
          <a:ext cx="2211577" cy="96209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سمائي يوجيل</a:t>
          </a:r>
          <a:r>
            <a:rPr lang="en-US" sz="2200" kern="1200" dirty="0"/>
            <a:t>] </a:t>
          </a:r>
          <a:r>
            <a:rPr lang="ar-SA" altLang="en-US" sz="2200" kern="1200"/>
            <a:t>معاون المدير</a:t>
          </a:r>
          <a:endParaRPr lang="ar-SA" altLang="en-US" sz="2200" kern="1200" dirty="0"/>
        </a:p>
      </dsp:txBody>
      <dsp:txXfrm>
        <a:off x="2465887" y="1639373"/>
        <a:ext cx="2211577" cy="962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29D40-6158-4812-B2C1-953BF9959822}">
      <dsp:nvSpPr>
        <dsp:cNvPr id="0" name=""/>
        <dsp:cNvSpPr/>
      </dsp:nvSpPr>
      <dsp:spPr>
        <a:xfrm>
          <a:off x="558"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53A56-C7DC-4AAC-A87E-DB3D1036D1EE}">
      <dsp:nvSpPr>
        <dsp:cNvPr id="0" name=""/>
        <dsp:cNvSpPr/>
      </dsp:nvSpPr>
      <dsp:spPr>
        <a:xfrm>
          <a:off x="402772" y="1751391"/>
          <a:ext cx="2168706"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rtlCol="0" anchor="ctr" anchorCtr="0">
          <a:noAutofit/>
        </a:bodyPr>
        <a:lstStyle/>
        <a:p>
          <a:pPr marL="0" lvl="0" indent="0" algn="ctr" defTabSz="800100" rtl="1">
            <a:lnSpc>
              <a:spcPct val="90000"/>
            </a:lnSpc>
            <a:spcBef>
              <a:spcPct val="0"/>
            </a:spcBef>
            <a:spcAft>
              <a:spcPct val="35000"/>
            </a:spcAft>
            <a:buNone/>
          </a:pPr>
          <a:r>
            <a:rPr lang="ar-SA" altLang="en-US" sz="1800" kern="1200" dirty="0"/>
            <a:t>شراء الأرض</a:t>
          </a:r>
          <a:endParaRPr lang="tr" sz="1800" kern="1200" dirty="0"/>
        </a:p>
      </dsp:txBody>
      <dsp:txXfrm>
        <a:off x="427168" y="1775787"/>
        <a:ext cx="2119914" cy="784165"/>
      </dsp:txXfrm>
    </dsp:sp>
    <dsp:sp modelId="{A33B6407-611A-47C1-8F11-11F4B43E3BA6}">
      <dsp:nvSpPr>
        <dsp:cNvPr id="0" name=""/>
        <dsp:cNvSpPr/>
      </dsp:nvSpPr>
      <dsp:spPr>
        <a:xfrm>
          <a:off x="2638614"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A7C76-27AE-4735-BCE5-63AC65591A0F}">
      <dsp:nvSpPr>
        <dsp:cNvPr id="0" name=""/>
        <dsp:cNvSpPr/>
      </dsp:nvSpPr>
      <dsp:spPr>
        <a:xfrm>
          <a:off x="3093919" y="1751391"/>
          <a:ext cx="2062524"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rtlCol="0" anchor="ctr" anchorCtr="0">
          <a:noAutofit/>
        </a:bodyPr>
        <a:lstStyle/>
        <a:p>
          <a:pPr marL="0" lvl="0" indent="0" algn="ctr" defTabSz="800100" rtl="1">
            <a:lnSpc>
              <a:spcPct val="90000"/>
            </a:lnSpc>
            <a:spcBef>
              <a:spcPct val="0"/>
            </a:spcBef>
            <a:spcAft>
              <a:spcPct val="35000"/>
            </a:spcAft>
            <a:buNone/>
          </a:pPr>
          <a:r>
            <a:rPr lang="ar-SA" altLang="en-US" sz="1800" kern="1200" dirty="0"/>
            <a:t>استخراج رخصة البناء </a:t>
          </a:r>
          <a:endParaRPr lang="tr" sz="1800" kern="1200" dirty="0"/>
        </a:p>
      </dsp:txBody>
      <dsp:txXfrm>
        <a:off x="3118315" y="1775787"/>
        <a:ext cx="2013732" cy="784165"/>
      </dsp:txXfrm>
    </dsp:sp>
    <dsp:sp modelId="{8A97269C-C120-4B0D-8241-794015A53C15}">
      <dsp:nvSpPr>
        <dsp:cNvPr id="0" name=""/>
        <dsp:cNvSpPr/>
      </dsp:nvSpPr>
      <dsp:spPr>
        <a:xfrm>
          <a:off x="5223579"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87C711-09C1-47F4-9A59-F2DE2A83CBA5}">
      <dsp:nvSpPr>
        <dsp:cNvPr id="0" name=""/>
        <dsp:cNvSpPr/>
      </dsp:nvSpPr>
      <dsp:spPr>
        <a:xfrm>
          <a:off x="5799024" y="1751391"/>
          <a:ext cx="1822243"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rtlCol="0" anchor="ctr" anchorCtr="0">
          <a:noAutofit/>
        </a:bodyPr>
        <a:lstStyle/>
        <a:p>
          <a:pPr marL="0" lvl="0" indent="0" algn="ctr" defTabSz="800100" rtl="1">
            <a:lnSpc>
              <a:spcPct val="90000"/>
            </a:lnSpc>
            <a:spcBef>
              <a:spcPct val="0"/>
            </a:spcBef>
            <a:spcAft>
              <a:spcPct val="35000"/>
            </a:spcAft>
            <a:buNone/>
          </a:pPr>
          <a:r>
            <a:rPr lang="ar-SA" altLang="en-US" sz="1800" kern="1200" dirty="0"/>
            <a:t>وضع أساس البناء</a:t>
          </a:r>
          <a:endParaRPr lang="tr" sz="1800" kern="1200" dirty="0"/>
        </a:p>
      </dsp:txBody>
      <dsp:txXfrm>
        <a:off x="5823420" y="1775787"/>
        <a:ext cx="1773451" cy="784165"/>
      </dsp:txXfrm>
    </dsp:sp>
    <dsp:sp modelId="{2E5F26DE-5046-425E-8CE5-81AABA87F06B}">
      <dsp:nvSpPr>
        <dsp:cNvPr id="0" name=""/>
        <dsp:cNvSpPr/>
      </dsp:nvSpPr>
      <dsp:spPr>
        <a:xfrm>
          <a:off x="7688403"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4773-9EB8-4E73-8888-D75C2036D148}">
      <dsp:nvSpPr>
        <dsp:cNvPr id="0" name=""/>
        <dsp:cNvSpPr/>
      </dsp:nvSpPr>
      <dsp:spPr>
        <a:xfrm>
          <a:off x="8339353" y="1751391"/>
          <a:ext cx="1671234"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rtlCol="0" anchor="ctr" anchorCtr="0">
          <a:noAutofit/>
        </a:bodyPr>
        <a:lstStyle/>
        <a:p>
          <a:pPr marL="0" lvl="0" indent="0" algn="ctr" defTabSz="800100" rtl="0">
            <a:lnSpc>
              <a:spcPct val="90000"/>
            </a:lnSpc>
            <a:spcBef>
              <a:spcPct val="0"/>
            </a:spcBef>
            <a:spcAft>
              <a:spcPct val="35000"/>
            </a:spcAft>
            <a:buNone/>
          </a:pPr>
          <a:r>
            <a:rPr lang="ar-SA" altLang="en-US" sz="1800" kern="1200" dirty="0"/>
            <a:t>تاريخ انتهاء البناء</a:t>
          </a:r>
          <a:endParaRPr lang="tr" sz="1800" kern="1200" dirty="0"/>
        </a:p>
      </dsp:txBody>
      <dsp:txXfrm>
        <a:off x="8363749" y="1775787"/>
        <a:ext cx="1622442" cy="78416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0.42621</cdr:x>
      <cdr:y>0.03776</cdr:y>
    </cdr:from>
    <cdr:to>
      <cdr:x>0.87381</cdr:x>
      <cdr:y>0.12724</cdr:y>
    </cdr:to>
    <cdr:sp macro="" textlink="">
      <cdr:nvSpPr>
        <cdr:cNvPr id="2" name="Text Box 2">
          <a:extLst xmlns:a="http://schemas.openxmlformats.org/drawingml/2006/main">
            <a:ext uri="{FF2B5EF4-FFF2-40B4-BE49-F238E27FC236}">
              <a16:creationId xmlns:a16="http://schemas.microsoft.com/office/drawing/2014/main" id="{E205CF1C-4AC7-F1FF-04A0-BBF5FB863A7E}"/>
            </a:ext>
          </a:extLst>
        </cdr:cNvPr>
        <cdr:cNvSpPr txBox="1"/>
      </cdr:nvSpPr>
      <cdr:spPr>
        <a:xfrm xmlns:a="http://schemas.openxmlformats.org/drawingml/2006/main">
          <a:off x="4250190" y="155848"/>
          <a:ext cx="4463415" cy="369332"/>
        </a:xfrm>
        <a:prstGeom xmlns:a="http://schemas.openxmlformats.org/drawingml/2006/main" prst="rect">
          <a:avLst/>
        </a:prstGeom>
        <a:solidFill xmlns:a="http://schemas.openxmlformats.org/drawingml/2006/main">
          <a:schemeClr val="bg1">
            <a:lumMod val="95000"/>
          </a:schemeClr>
        </a:solidFill>
      </cdr:spPr>
      <cdr:txBody>
        <a:bodyPr xmlns:a="http://schemas.openxmlformats.org/drawingml/2006/main" wrap="square" rtlCol="0">
          <a:sp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SA" altLang="en-US" dirty="0"/>
            <a:t>التكلفة الإجمالية : 166.000.000 ليرة تركية</a:t>
          </a:r>
        </a:p>
      </cdr:txBody>
    </cdr:sp>
  </cdr:relSizeAnchor>
  <cdr:relSizeAnchor xmlns:cdr="http://schemas.openxmlformats.org/drawingml/2006/chartDrawing">
    <cdr:from>
      <cdr:x>0.46232</cdr:x>
      <cdr:y>0.81769</cdr:y>
    </cdr:from>
    <cdr:to>
      <cdr:x>0.56083</cdr:x>
      <cdr:y>1</cdr:y>
    </cdr:to>
    <cdr:sp macro="" textlink="">
      <cdr:nvSpPr>
        <cdr:cNvPr id="3" name="Text Box 3">
          <a:extLst xmlns:a="http://schemas.openxmlformats.org/drawingml/2006/main">
            <a:ext uri="{FF2B5EF4-FFF2-40B4-BE49-F238E27FC236}">
              <a16:creationId xmlns:a16="http://schemas.microsoft.com/office/drawing/2014/main" id="{CB8B903A-7A54-B612-7879-7F37295A3F3F}"/>
            </a:ext>
          </a:extLst>
        </cdr:cNvPr>
        <cdr:cNvSpPr txBox="1"/>
      </cdr:nvSpPr>
      <cdr:spPr>
        <a:xfrm xmlns:a="http://schemas.openxmlformats.org/drawingml/2006/main">
          <a:off x="4610230" y="3375025"/>
          <a:ext cx="982345" cy="752475"/>
        </a:xfrm>
        <a:prstGeom xmlns:a="http://schemas.openxmlformats.org/drawingml/2006/main" prst="rect">
          <a:avLst/>
        </a:prstGeom>
        <a:solidFill xmlns:a="http://schemas.openxmlformats.org/drawingml/2006/main">
          <a:schemeClr val="bg1">
            <a:lumMod val="85000"/>
          </a:schemeClr>
        </a:solidFill>
      </cdr:spPr>
      <cdr:txBody>
        <a:bodyPr xmlns:a="http://schemas.openxmlformats.org/drawingml/2006/main" wrap="square" rtlCol="0">
          <a:no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SA" altLang="en-US" sz="1400" dirty="0"/>
            <a:t>مصاريف شراء سند الملكية</a:t>
          </a:r>
          <a:r>
            <a:rPr lang="ar-SA" altLang="en-US" dirty="0"/>
            <a:t> </a:t>
          </a:r>
        </a:p>
      </cdr:txBody>
    </cdr:sp>
  </cdr:relSizeAnchor>
  <cdr:relSizeAnchor xmlns:cdr="http://schemas.openxmlformats.org/drawingml/2006/chartDrawing">
    <cdr:from>
      <cdr:x>0.37567</cdr:x>
      <cdr:y>0.82282</cdr:y>
    </cdr:from>
    <cdr:to>
      <cdr:x>0.45514</cdr:x>
      <cdr:y>0.96006</cdr:y>
    </cdr:to>
    <cdr:sp macro="" textlink="">
      <cdr:nvSpPr>
        <cdr:cNvPr id="4" name="Text Box 4">
          <a:extLst xmlns:a="http://schemas.openxmlformats.org/drawingml/2006/main">
            <a:ext uri="{FF2B5EF4-FFF2-40B4-BE49-F238E27FC236}">
              <a16:creationId xmlns:a16="http://schemas.microsoft.com/office/drawing/2014/main" id="{2CCED4C4-1FB5-1906-64EC-EB04C0BB59BD}"/>
            </a:ext>
          </a:extLst>
        </cdr:cNvPr>
        <cdr:cNvSpPr txBox="1"/>
      </cdr:nvSpPr>
      <cdr:spPr>
        <a:xfrm xmlns:a="http://schemas.openxmlformats.org/drawingml/2006/main">
          <a:off x="3746134" y="3396208"/>
          <a:ext cx="792480" cy="566420"/>
        </a:xfrm>
        <a:prstGeom xmlns:a="http://schemas.openxmlformats.org/drawingml/2006/main" prst="rect">
          <a:avLst/>
        </a:prstGeom>
        <a:solidFill xmlns:a="http://schemas.openxmlformats.org/drawingml/2006/main">
          <a:schemeClr val="bg1">
            <a:lumMod val="85000"/>
          </a:schemeClr>
        </a:solidFill>
      </cdr:spPr>
      <cdr:txBody>
        <a:bodyPr xmlns:a="http://schemas.openxmlformats.org/drawingml/2006/main" wrap="square" rtlCol="0">
          <a:no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SA" altLang="en-US" sz="1400" dirty="0"/>
            <a:t>عمليات التخطيط</a:t>
          </a:r>
        </a:p>
      </cdr:txBody>
    </cdr:sp>
  </cdr:relSizeAnchor>
  <cdr:relSizeAnchor xmlns:cdr="http://schemas.openxmlformats.org/drawingml/2006/chartDrawing">
    <cdr:from>
      <cdr:x>0.28179</cdr:x>
      <cdr:y>0.82282</cdr:y>
    </cdr:from>
    <cdr:to>
      <cdr:x>0.38361</cdr:x>
      <cdr:y>1</cdr:y>
    </cdr:to>
    <cdr:sp macro="" textlink="">
      <cdr:nvSpPr>
        <cdr:cNvPr id="5" name="Text Box 6">
          <a:extLst xmlns:a="http://schemas.openxmlformats.org/drawingml/2006/main">
            <a:ext uri="{FF2B5EF4-FFF2-40B4-BE49-F238E27FC236}">
              <a16:creationId xmlns:a16="http://schemas.microsoft.com/office/drawing/2014/main" id="{78263ECD-1BBC-BD62-36BB-C972D8C8C2B5}"/>
            </a:ext>
          </a:extLst>
        </cdr:cNvPr>
        <cdr:cNvSpPr txBox="1"/>
      </cdr:nvSpPr>
      <cdr:spPr>
        <a:xfrm xmlns:a="http://schemas.openxmlformats.org/drawingml/2006/main">
          <a:off x="2810030" y="3396208"/>
          <a:ext cx="1015365" cy="731292"/>
        </a:xfrm>
        <a:prstGeom xmlns:a="http://schemas.openxmlformats.org/drawingml/2006/main" prst="rect">
          <a:avLst/>
        </a:prstGeom>
        <a:solidFill xmlns:a="http://schemas.openxmlformats.org/drawingml/2006/main">
          <a:schemeClr val="bg1">
            <a:lumMod val="85000"/>
          </a:schemeClr>
        </a:solidFill>
      </cdr:spPr>
      <cdr:txBody>
        <a:bodyPr xmlns:a="http://schemas.openxmlformats.org/drawingml/2006/main" wrap="square" rtlCol="0">
          <a:no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just" rtl="1"/>
          <a:r>
            <a:rPr lang="ar-SA" altLang="en-US" sz="1400" dirty="0"/>
            <a:t>بدل الاستشارة</a:t>
          </a:r>
        </a:p>
      </cdr:txBody>
    </cdr:sp>
  </cdr:relSizeAnchor>
  <cdr:relSizeAnchor xmlns:cdr="http://schemas.openxmlformats.org/drawingml/2006/chartDrawing">
    <cdr:from>
      <cdr:x>0.19222</cdr:x>
      <cdr:y>0.83379</cdr:y>
    </cdr:from>
    <cdr:to>
      <cdr:x>0.27054</cdr:x>
      <cdr:y>1</cdr:y>
    </cdr:to>
    <cdr:sp macro="" textlink="">
      <cdr:nvSpPr>
        <cdr:cNvPr id="6" name="Text Box 7">
          <a:extLst xmlns:a="http://schemas.openxmlformats.org/drawingml/2006/main">
            <a:ext uri="{FF2B5EF4-FFF2-40B4-BE49-F238E27FC236}">
              <a16:creationId xmlns:a16="http://schemas.microsoft.com/office/drawing/2014/main" id="{1D1D150D-08B0-46A2-0DD0-F7A3278EE263}"/>
            </a:ext>
          </a:extLst>
        </cdr:cNvPr>
        <cdr:cNvSpPr txBox="1"/>
      </cdr:nvSpPr>
      <cdr:spPr>
        <a:xfrm xmlns:a="http://schemas.openxmlformats.org/drawingml/2006/main">
          <a:off x="1944216" y="3612232"/>
          <a:ext cx="792088" cy="720080"/>
        </a:xfrm>
        <a:prstGeom xmlns:a="http://schemas.openxmlformats.org/drawingml/2006/main" prst="rect">
          <a:avLst/>
        </a:prstGeom>
        <a:solidFill xmlns:a="http://schemas.openxmlformats.org/drawingml/2006/main">
          <a:schemeClr val="bg1">
            <a:lumMod val="85000"/>
          </a:schemeClr>
        </a:solidFill>
      </cdr:spPr>
      <cdr:txBody>
        <a:bodyPr xmlns:a="http://schemas.openxmlformats.org/drawingml/2006/main" wrap="square" rtlCol="0">
          <a:no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SA" altLang="en-US" sz="1400" dirty="0"/>
            <a:t>نقل حقوق الإعمار</a:t>
          </a:r>
        </a:p>
      </cdr:txBody>
    </cdr:sp>
  </cdr:relSizeAnchor>
  <cdr:relSizeAnchor xmlns:cdr="http://schemas.openxmlformats.org/drawingml/2006/chartDrawing">
    <cdr:from>
      <cdr:x>0.09967</cdr:x>
      <cdr:y>0.83379</cdr:y>
    </cdr:from>
    <cdr:to>
      <cdr:x>0.18518</cdr:x>
      <cdr:y>0.94914</cdr:y>
    </cdr:to>
    <cdr:sp macro="" textlink="">
      <cdr:nvSpPr>
        <cdr:cNvPr id="7" name="Text Box 8">
          <a:extLst xmlns:a="http://schemas.openxmlformats.org/drawingml/2006/main">
            <a:ext uri="{FF2B5EF4-FFF2-40B4-BE49-F238E27FC236}">
              <a16:creationId xmlns:a16="http://schemas.microsoft.com/office/drawing/2014/main" id="{AD80C63A-F8CD-CDDF-46D6-63FAD5CF0755}"/>
            </a:ext>
          </a:extLst>
        </cdr:cNvPr>
        <cdr:cNvSpPr txBox="1"/>
      </cdr:nvSpPr>
      <cdr:spPr>
        <a:xfrm xmlns:a="http://schemas.openxmlformats.org/drawingml/2006/main">
          <a:off x="1008112" y="3612232"/>
          <a:ext cx="864870" cy="499745"/>
        </a:xfrm>
        <a:prstGeom xmlns:a="http://schemas.openxmlformats.org/drawingml/2006/main" prst="rect">
          <a:avLst/>
        </a:prstGeom>
        <a:solidFill xmlns:a="http://schemas.openxmlformats.org/drawingml/2006/main">
          <a:schemeClr val="bg1">
            <a:lumMod val="85000"/>
          </a:schemeClr>
        </a:solidFill>
      </cdr:spPr>
      <cdr:txBody>
        <a:bodyPr xmlns:a="http://schemas.openxmlformats.org/drawingml/2006/main" wrap="square" rtlCol="0">
          <a:noAutofit/>
        </a:bodyPr>
        <a:lstStyle xmlns:a="http://schemas.openxmlformats.org/drawingml/2006/main">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SA" altLang="en-US" sz="1400"/>
            <a:t>شراء الأرض</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08.09.2016</a:t>
            </a:r>
            <a:endParaRP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08.09.2016</a:t>
            </a:r>
            <a:endParaRP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en-US" sz="1200" b="0" i="1" u="none" strike="noStrike" kern="1200" baseline="0" dirty="0">
              <a:solidFill>
                <a:schemeClr val="tx1"/>
              </a:solidFill>
              <a:latin typeface="+mn-lt"/>
              <a:ea typeface="+mn-ea"/>
              <a:cs typeface="+mn-cs"/>
            </a:endParaRPr>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2</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rtlCol="0"/>
          <a:lstStyle/>
          <a:p>
            <a:pPr rtl="0"/>
            <a:r>
              <a:rPr lang="tr"/>
              <a:t>Birden fazla slayt gerektirebilir</a:t>
            </a:r>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3</a:t>
            </a:fld>
            <a:endParaRPr lang="en-US"/>
          </a:p>
        </p:txBody>
      </p:sp>
    </p:spTree>
    <p:extLst>
      <p:ext uri="{BB962C8B-B14F-4D97-AF65-F5344CB8AC3E}">
        <p14:creationId xmlns:p14="http://schemas.microsoft.com/office/powerpoint/2010/main" val="4265826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en-US" dirty="0"/>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7</a:t>
            </a:fld>
            <a:endParaRPr lang="en-US"/>
          </a:p>
        </p:txBody>
      </p:sp>
    </p:spTree>
    <p:extLst>
      <p:ext uri="{BB962C8B-B14F-4D97-AF65-F5344CB8AC3E}">
        <p14:creationId xmlns:p14="http://schemas.microsoft.com/office/powerpoint/2010/main" val="5784147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9" name="Resim 8" descr="Yeşil tepelerin üzerinden doğan güneş"/>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Dikdörtgen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Dikdörtgen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1"/>
          <p:cNvSpPr>
            <a:spLocks noGrp="1"/>
          </p:cNvSpPr>
          <p:nvPr>
            <p:ph type="ctrTitle"/>
          </p:nvPr>
        </p:nvSpPr>
        <p:spPr>
          <a:xfrm>
            <a:off x="1523999" y="4800600"/>
            <a:ext cx="9144002" cy="1143000"/>
          </a:xfrm>
        </p:spPr>
        <p:txBody>
          <a:bodyPr rtlCol="0" anchor="b">
            <a:normAutofit/>
          </a:bodyPr>
          <a:lstStyle>
            <a:lvl1pPr algn="ctr" rtl="0">
              <a:defRPr sz="4800">
                <a:solidFill>
                  <a:schemeClr val="bg1"/>
                </a:solidFill>
              </a:defRPr>
            </a:lvl1pPr>
          </a:lstStyle>
          <a:p>
            <a:pPr rtl="0"/>
            <a:r>
              <a:rPr lang="tr-TR"/>
              <a:t>Asıl başlık stili için tıklatın</a:t>
            </a:r>
            <a:endParaRPr/>
          </a:p>
        </p:txBody>
      </p:sp>
      <p:sp>
        <p:nvSpPr>
          <p:cNvPr id="3" name="Alt Başlık 2"/>
          <p:cNvSpPr>
            <a:spLocks noGrp="1"/>
          </p:cNvSpPr>
          <p:nvPr>
            <p:ph type="subTitle" idx="1"/>
          </p:nvPr>
        </p:nvSpPr>
        <p:spPr>
          <a:xfrm>
            <a:off x="1522413" y="5943600"/>
            <a:ext cx="9144002" cy="762000"/>
          </a:xfrm>
        </p:spPr>
        <p:txBody>
          <a:bodyPr rtlCol="0">
            <a:normAutofit/>
          </a:bodyPr>
          <a:lstStyle>
            <a:lvl1pPr marL="0" indent="0" algn="ctr" rtl="0">
              <a:spcBef>
                <a:spcPts val="0"/>
              </a:spcBef>
              <a:buNone/>
              <a:defRPr sz="2000" cap="none" baseline="0">
                <a:solidFill>
                  <a:schemeClr val="bg1"/>
                </a:solidFill>
              </a:defRPr>
            </a:lvl1pPr>
            <a:lvl2pPr marL="457200" indent="0" algn="ctr" rtl="0">
              <a:buNone/>
              <a:defRPr sz="2800"/>
            </a:lvl2pPr>
            <a:lvl3pPr marL="914400" indent="0" algn="ctr" rtl="0">
              <a:buNone/>
              <a:defRPr sz="2400"/>
            </a:lvl3pPr>
            <a:lvl4pPr marL="1371600" indent="0" algn="ctr" rtl="0">
              <a:buNone/>
              <a:defRPr sz="2000"/>
            </a:lvl4pPr>
            <a:lvl5pPr marL="1828800" indent="0" algn="ctr" rtl="0">
              <a:buNone/>
              <a:defRPr sz="2000"/>
            </a:lvl5pPr>
            <a:lvl6pPr marL="2286000" indent="0" algn="ctr" rtl="0">
              <a:buNone/>
              <a:defRPr sz="2000"/>
            </a:lvl6pPr>
            <a:lvl7pPr marL="2743200" indent="0" algn="ctr" rtl="0">
              <a:buNone/>
              <a:defRPr sz="2000"/>
            </a:lvl7pPr>
            <a:lvl8pPr marL="3200400" indent="0" algn="ctr" rtl="0">
              <a:buNone/>
              <a:defRPr sz="2000"/>
            </a:lvl8pPr>
            <a:lvl9pPr marL="3657600" indent="0" algn="ctr" rtl="0">
              <a:buNone/>
              <a:defRPr sz="2000"/>
            </a:lvl9pPr>
          </a:lstStyle>
          <a:p>
            <a:pPr rtl="0"/>
            <a:r>
              <a:rPr lang="tr-TR"/>
              <a:t>Asıl alt başlık stilini düzenlemek için tıklayın</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İçerik Yer Tutucusu 2"/>
          <p:cNvSpPr>
            <a:spLocks noGrp="1"/>
          </p:cNvSpPr>
          <p:nvPr>
            <p:ph idx="1"/>
          </p:nvPr>
        </p:nvSpPr>
        <p:spPr/>
        <p:txBody>
          <a:bodyPr rtlCol="0"/>
          <a:lstStyle>
            <a:lvl6pPr algn="l" rtl="0">
              <a:defRPr/>
            </a:lvl6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Altbilgi Yer Tutucusu 4"/>
          <p:cNvSpPr>
            <a:spLocks noGrp="1"/>
          </p:cNvSpPr>
          <p:nvPr>
            <p:ph type="ftr" sz="quarter" idx="11"/>
          </p:nvPr>
        </p:nvSpPr>
        <p:spPr/>
        <p:txBody>
          <a:bodyPr rtlCol="0"/>
          <a:lstStyle/>
          <a:p>
            <a:pPr rtl="0"/>
            <a:endParaRPr dirty="0"/>
          </a:p>
        </p:txBody>
      </p:sp>
      <p:sp>
        <p:nvSpPr>
          <p:cNvPr id="4" name="Tarih Yer Tutucusu 3"/>
          <p:cNvSpPr>
            <a:spLocks noGrp="1"/>
          </p:cNvSpPr>
          <p:nvPr>
            <p:ph type="dt" sz="half" idx="10"/>
          </p:nvPr>
        </p:nvSpPr>
        <p:spPr/>
        <p:txBody>
          <a:bodyPr rtlCol="0"/>
          <a:lstStyle/>
          <a:p>
            <a:pPr rtl="0"/>
            <a:r>
              <a:rPr lang="en-US"/>
              <a:t>08.09.2016</a:t>
            </a:r>
            <a:endParaRPr dirty="0"/>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bg>
      <p:bgRef idx="1002">
        <a:schemeClr val="bg2"/>
      </p:bgRef>
    </p:bg>
    <p:spTree>
      <p:nvGrpSpPr>
        <p:cNvPr id="1" name=""/>
        <p:cNvGrpSpPr/>
        <p:nvPr/>
      </p:nvGrpSpPr>
      <p:grpSpPr>
        <a:xfrm>
          <a:off x="0" y="0"/>
          <a:ext cx="0" cy="0"/>
          <a:chOff x="0" y="0"/>
          <a:chExt cx="0" cy="0"/>
        </a:xfrm>
      </p:grpSpPr>
      <p:sp>
        <p:nvSpPr>
          <p:cNvPr id="7" name="Dikdörtgen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Dikdörtgen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1"/>
          <p:cNvSpPr>
            <a:spLocks noGrp="1"/>
          </p:cNvSpPr>
          <p:nvPr>
            <p:ph type="title"/>
          </p:nvPr>
        </p:nvSpPr>
        <p:spPr>
          <a:xfrm>
            <a:off x="1524000" y="1143000"/>
            <a:ext cx="9144000" cy="2667000"/>
          </a:xfrm>
        </p:spPr>
        <p:txBody>
          <a:bodyPr rtlCol="0" anchor="b">
            <a:normAutofit/>
          </a:bodyPr>
          <a:lstStyle>
            <a:lvl1pPr algn="ctr" rtl="0">
              <a:defRPr sz="5200" b="0"/>
            </a:lvl1pPr>
          </a:lstStyle>
          <a:p>
            <a:pPr rtl="0"/>
            <a:r>
              <a:rPr lang="tr-TR"/>
              <a:t>Asıl başlık stili için tıklatın</a:t>
            </a:r>
            <a:endParaRPr/>
          </a:p>
        </p:txBody>
      </p:sp>
      <p:sp>
        <p:nvSpPr>
          <p:cNvPr id="3" name="Metin Yer Tutucusu 2"/>
          <p:cNvSpPr>
            <a:spLocks noGrp="1"/>
          </p:cNvSpPr>
          <p:nvPr>
            <p:ph type="body" idx="1"/>
          </p:nvPr>
        </p:nvSpPr>
        <p:spPr>
          <a:xfrm>
            <a:off x="1524000" y="3810000"/>
            <a:ext cx="9144000" cy="1143000"/>
          </a:xfrm>
        </p:spPr>
        <p:txBody>
          <a:bodyPr rtlCol="0" anchor="t">
            <a:normAutofit/>
          </a:bodyPr>
          <a:lstStyle>
            <a:lvl1pPr marL="0" indent="0" algn="ctr" rtl="0">
              <a:spcBef>
                <a:spcPts val="0"/>
              </a:spcBef>
              <a:buNone/>
              <a:defRPr sz="2400" cap="none" baseline="0">
                <a:solidFill>
                  <a:schemeClr val="tx2"/>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a:t>Asıl metin stillerini düzenle</a:t>
            </a: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endParaRP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if Bölüm Üst Bilgisi">
    <p:bg>
      <p:bgRef idx="1003">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1524000" y="1143000"/>
            <a:ext cx="9144000" cy="2667000"/>
          </a:xfrm>
        </p:spPr>
        <p:txBody>
          <a:bodyPr rtlCol="0" anchor="b">
            <a:normAutofit/>
          </a:bodyPr>
          <a:lstStyle>
            <a:lvl1pPr algn="ctr" rtl="0">
              <a:defRPr sz="5200" b="0">
                <a:solidFill>
                  <a:schemeClr val="tx1"/>
                </a:solidFill>
              </a:defRPr>
            </a:lvl1pPr>
          </a:lstStyle>
          <a:p>
            <a:pPr rtl="0"/>
            <a:r>
              <a:rPr lang="tr-TR"/>
              <a:t>Asıl başlık stili için tıklatın</a:t>
            </a:r>
            <a:endParaRPr/>
          </a:p>
        </p:txBody>
      </p:sp>
      <p:sp>
        <p:nvSpPr>
          <p:cNvPr id="3" name="Metin Yer Tutucusu 2"/>
          <p:cNvSpPr>
            <a:spLocks noGrp="1"/>
          </p:cNvSpPr>
          <p:nvPr>
            <p:ph type="body" idx="1"/>
          </p:nvPr>
        </p:nvSpPr>
        <p:spPr>
          <a:xfrm>
            <a:off x="1522413" y="3810000"/>
            <a:ext cx="9144000" cy="1143000"/>
          </a:xfrm>
        </p:spPr>
        <p:txBody>
          <a:bodyPr rtlCol="0" anchor="t">
            <a:normAutofit/>
          </a:bodyPr>
          <a:lstStyle>
            <a:lvl1pPr marL="0" indent="0" algn="ctr" rtl="0">
              <a:spcBef>
                <a:spcPts val="0"/>
              </a:spcBef>
              <a:buNone/>
              <a:defRPr sz="2400" cap="none"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a:t>Asıl metin stillerini düzenle</a:t>
            </a:r>
          </a:p>
        </p:txBody>
      </p:sp>
      <p:sp>
        <p:nvSpPr>
          <p:cNvPr id="5" name="Alt Bilgi Yer Tutucusu 4"/>
          <p:cNvSpPr>
            <a:spLocks noGrp="1"/>
          </p:cNvSpPr>
          <p:nvPr>
            <p:ph type="ftr" sz="quarter" idx="11"/>
          </p:nvPr>
        </p:nvSpPr>
        <p:spPr/>
        <p:txBody>
          <a:bodyPr rtlCol="0"/>
          <a:lstStyle>
            <a:lvl1pPr algn="l" rtl="0">
              <a:defRPr>
                <a:solidFill>
                  <a:schemeClr val="tx2"/>
                </a:solidFill>
              </a:defRPr>
            </a:lvl1pPr>
          </a:lstStyle>
          <a:p>
            <a:pPr rtl="0"/>
            <a:endParaRPr/>
          </a:p>
        </p:txBody>
      </p:sp>
      <p:sp>
        <p:nvSpPr>
          <p:cNvPr id="4" name="Tarih Yer Tutucusu 3"/>
          <p:cNvSpPr>
            <a:spLocks noGrp="1"/>
          </p:cNvSpPr>
          <p:nvPr>
            <p:ph type="dt" sz="half" idx="10"/>
          </p:nvPr>
        </p:nvSpPr>
        <p:spPr/>
        <p:txBody>
          <a:bodyPr rtlCol="0"/>
          <a:lstStyle>
            <a:lvl1pPr algn="l" rtl="0">
              <a:defRPr>
                <a:solidFill>
                  <a:schemeClr val="tx2"/>
                </a:solidFill>
              </a:defRPr>
            </a:lvl1pPr>
          </a:lstStyle>
          <a:p>
            <a:pPr rtl="0"/>
            <a:r>
              <a:rPr lang="en-US"/>
              <a:t>08.09.2016</a:t>
            </a:r>
            <a:endParaRPr/>
          </a:p>
        </p:txBody>
      </p:sp>
      <p:sp>
        <p:nvSpPr>
          <p:cNvPr id="6" name="Slayt Numarası Yer Tutucusu 5"/>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pPr/>
              <a:t>‹#›</a:t>
            </a:fld>
            <a:endParaRPr/>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İçerik Yer Tutucusu 2"/>
          <p:cNvSpPr>
            <a:spLocks noGrp="1"/>
          </p:cNvSpPr>
          <p:nvPr>
            <p:ph sz="half" idx="1"/>
          </p:nvPr>
        </p:nvSpPr>
        <p:spPr>
          <a:xfrm>
            <a:off x="134112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İçerik Yer Tutucusu 3"/>
          <p:cNvSpPr>
            <a:spLocks noGrp="1"/>
          </p:cNvSpPr>
          <p:nvPr>
            <p:ph sz="half" idx="2"/>
          </p:nvPr>
        </p:nvSpPr>
        <p:spPr>
          <a:xfrm>
            <a:off x="627888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endParaRPr/>
          </a:p>
        </p:txBody>
      </p:sp>
      <p:sp>
        <p:nvSpPr>
          <p:cNvPr id="7" name="Slayt Numarası Yer Tutucusu 6"/>
          <p:cNvSpPr>
            <a:spLocks noGrp="1"/>
          </p:cNvSpPr>
          <p:nvPr>
            <p:ph type="sldNum" sz="quarter" idx="12"/>
          </p:nvPr>
        </p:nvSpPr>
        <p:spPr/>
        <p:txBody>
          <a:bodyPr rtlCol="0"/>
          <a:lstStyle/>
          <a:p>
            <a:pPr rtl="0"/>
            <a:fld id="{A0ECE5F2-81AA-4605-B028-6FBA391056AF}" type="slidenum">
              <a:r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341120" y="466344"/>
            <a:ext cx="9509760" cy="1234440"/>
          </a:xfrm>
        </p:spPr>
        <p:txBody>
          <a:bodyPr rtlCol="0"/>
          <a:lstStyle/>
          <a:p>
            <a:pPr rtl="0"/>
            <a:r>
              <a:rPr lang="tr-TR"/>
              <a:t>Asıl başlık stili için tıklatın</a:t>
            </a:r>
            <a:endParaRPr/>
          </a:p>
        </p:txBody>
      </p:sp>
      <p:sp>
        <p:nvSpPr>
          <p:cNvPr id="3" name="Metin Yer Tutucusu 2"/>
          <p:cNvSpPr>
            <a:spLocks noGrp="1"/>
          </p:cNvSpPr>
          <p:nvPr>
            <p:ph type="body" idx="1"/>
          </p:nvPr>
        </p:nvSpPr>
        <p:spPr>
          <a:xfrm>
            <a:off x="134112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4" name="İçerik Yer Tutucusu 3"/>
          <p:cNvSpPr>
            <a:spLocks noGrp="1"/>
          </p:cNvSpPr>
          <p:nvPr>
            <p:ph sz="half" idx="2"/>
          </p:nvPr>
        </p:nvSpPr>
        <p:spPr>
          <a:xfrm>
            <a:off x="134112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Metin Yer Tutucusu 4"/>
          <p:cNvSpPr>
            <a:spLocks noGrp="1"/>
          </p:cNvSpPr>
          <p:nvPr>
            <p:ph type="body" sz="quarter" idx="3"/>
          </p:nvPr>
        </p:nvSpPr>
        <p:spPr>
          <a:xfrm>
            <a:off x="627888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6" name="İçerik Yer Tutucusu 5"/>
          <p:cNvSpPr>
            <a:spLocks noGrp="1"/>
          </p:cNvSpPr>
          <p:nvPr>
            <p:ph sz="quarter" idx="4"/>
          </p:nvPr>
        </p:nvSpPr>
        <p:spPr>
          <a:xfrm>
            <a:off x="627888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8" name="Alt Bilgi Yer Tutucusu 7"/>
          <p:cNvSpPr>
            <a:spLocks noGrp="1"/>
          </p:cNvSpPr>
          <p:nvPr>
            <p:ph type="ftr" sz="quarter" idx="11"/>
          </p:nvPr>
        </p:nvSpPr>
        <p:spPr/>
        <p:txBody>
          <a:bodyPr rtlCol="0"/>
          <a:lstStyle/>
          <a:p>
            <a:pPr rtl="0"/>
            <a:endParaRPr/>
          </a:p>
        </p:txBody>
      </p:sp>
      <p:sp>
        <p:nvSpPr>
          <p:cNvPr id="7" name="Tarih Yer Tutucusu 6"/>
          <p:cNvSpPr>
            <a:spLocks noGrp="1"/>
          </p:cNvSpPr>
          <p:nvPr>
            <p:ph type="dt" sz="half" idx="10"/>
          </p:nvPr>
        </p:nvSpPr>
        <p:spPr/>
        <p:txBody>
          <a:bodyPr rtlCol="0"/>
          <a:lstStyle/>
          <a:p>
            <a:pPr rtl="0"/>
            <a:r>
              <a:rPr lang="en-US"/>
              <a:t>08.09.2016</a:t>
            </a:r>
            <a:endParaRPr/>
          </a:p>
        </p:txBody>
      </p:sp>
      <p:sp>
        <p:nvSpPr>
          <p:cNvPr id="9" name="Slayt Numarası Yer Tutucusu 8"/>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4" name="Alt Bilgi Yer Tutucusu 3"/>
          <p:cNvSpPr>
            <a:spLocks noGrp="1"/>
          </p:cNvSpPr>
          <p:nvPr>
            <p:ph type="ftr" sz="quarter" idx="11"/>
          </p:nvPr>
        </p:nvSpPr>
        <p:spPr/>
        <p:txBody>
          <a:bodyPr rtlCol="0"/>
          <a:lstStyle/>
          <a:p>
            <a:pPr rtl="0"/>
            <a:endParaRPr/>
          </a:p>
        </p:txBody>
      </p:sp>
      <p:sp>
        <p:nvSpPr>
          <p:cNvPr id="3" name="Tarih Yer Tutucusu 2"/>
          <p:cNvSpPr>
            <a:spLocks noGrp="1"/>
          </p:cNvSpPr>
          <p:nvPr>
            <p:ph type="dt" sz="half" idx="10"/>
          </p:nvPr>
        </p:nvSpPr>
        <p:spPr/>
        <p:txBody>
          <a:bodyPr rtlCol="0"/>
          <a:lstStyle/>
          <a:p>
            <a:pPr rtl="0"/>
            <a:r>
              <a:rPr lang="en-US"/>
              <a:t>08.09.2016</a:t>
            </a:r>
            <a:endParaRPr/>
          </a:p>
        </p:txBody>
      </p:sp>
      <p:sp>
        <p:nvSpPr>
          <p:cNvPr id="5" name="Slayt Numarası Yer Tutucusu 4"/>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lvl1pPr algn="l" rtl="0">
              <a:defRPr>
                <a:solidFill>
                  <a:schemeClr val="tx2"/>
                </a:solidFill>
              </a:defRPr>
            </a:lvl1pPr>
          </a:lstStyle>
          <a:p>
            <a:pPr rtl="0"/>
            <a:endParaRPr/>
          </a:p>
        </p:txBody>
      </p:sp>
      <p:sp>
        <p:nvSpPr>
          <p:cNvPr id="2" name="Tarih Yer Tutucusu 1"/>
          <p:cNvSpPr>
            <a:spLocks noGrp="1"/>
          </p:cNvSpPr>
          <p:nvPr>
            <p:ph type="dt" sz="half" idx="10"/>
          </p:nvPr>
        </p:nvSpPr>
        <p:spPr/>
        <p:txBody>
          <a:bodyPr rtlCol="0"/>
          <a:lstStyle>
            <a:lvl1pPr algn="l" rtl="0">
              <a:defRPr>
                <a:solidFill>
                  <a:schemeClr val="tx2"/>
                </a:solidFill>
              </a:defRPr>
            </a:lvl1pPr>
          </a:lstStyle>
          <a:p>
            <a:pPr rtl="0"/>
            <a:r>
              <a:rPr lang="en-US"/>
              <a:t>08.09.2016</a:t>
            </a:r>
            <a:endParaRPr/>
          </a:p>
        </p:txBody>
      </p:sp>
      <p:sp>
        <p:nvSpPr>
          <p:cNvPr id="4" name="Slayt Numarası Yer Tutucusu 3"/>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60412" y="2362200"/>
            <a:ext cx="3200400" cy="1990725"/>
          </a:xfrm>
        </p:spPr>
        <p:txBody>
          <a:bodyPr rtlCol="0" anchor="b">
            <a:normAutofit/>
          </a:bodyPr>
          <a:lstStyle>
            <a:lvl1pPr algn="l" rtl="0">
              <a:defRPr sz="3400" b="0"/>
            </a:lvl1pPr>
          </a:lstStyle>
          <a:p>
            <a:pPr rtl="0"/>
            <a:r>
              <a:rPr lang="tr-TR"/>
              <a:t>Asıl başlık stili için tıklatın</a:t>
            </a:r>
            <a:endParaRPr/>
          </a:p>
        </p:txBody>
      </p:sp>
      <p:sp>
        <p:nvSpPr>
          <p:cNvPr id="4" name="Metin Yer Tutucusu 3"/>
          <p:cNvSpPr>
            <a:spLocks noGrp="1"/>
          </p:cNvSpPr>
          <p:nvPr>
            <p:ph type="body" sz="half" idx="2"/>
          </p:nvPr>
        </p:nvSpPr>
        <p:spPr>
          <a:xfrm>
            <a:off x="760412" y="4367308"/>
            <a:ext cx="3200400" cy="1622012"/>
          </a:xfrm>
        </p:spPr>
        <p:txBody>
          <a:bodyPr rtlCol="0">
            <a:normAutofit/>
          </a:bodyPr>
          <a:lstStyle>
            <a:lvl1pPr marL="0" indent="0" algn="l" rtl="0">
              <a:spcBef>
                <a:spcPts val="1200"/>
              </a:spcBef>
              <a:buNone/>
              <a:defRPr sz="16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3" name="İçerik Yer Tutucusu 2"/>
          <p:cNvSpPr>
            <a:spLocks noGrp="1"/>
          </p:cNvSpPr>
          <p:nvPr>
            <p:ph idx="1"/>
          </p:nvPr>
        </p:nvSpPr>
        <p:spPr>
          <a:xfrm>
            <a:off x="4494212" y="685800"/>
            <a:ext cx="7239001"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endParaRPr/>
          </a:p>
        </p:txBody>
      </p:sp>
      <p:sp>
        <p:nvSpPr>
          <p:cNvPr id="7" name="Slayt Numarası Yer Tutucusu 6"/>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Resim Yazılı Alternatif İçerik">
    <p:spTree>
      <p:nvGrpSpPr>
        <p:cNvPr id="1" name=""/>
        <p:cNvGrpSpPr/>
        <p:nvPr/>
      </p:nvGrpSpPr>
      <p:grpSpPr>
        <a:xfrm>
          <a:off x="0" y="0"/>
          <a:ext cx="0" cy="0"/>
          <a:chOff x="0" y="0"/>
          <a:chExt cx="0" cy="0"/>
        </a:xfrm>
      </p:grpSpPr>
      <p:sp>
        <p:nvSpPr>
          <p:cNvPr id="8" name="Dikdörtgen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Başlık 1"/>
          <p:cNvSpPr>
            <a:spLocks noGrp="1"/>
          </p:cNvSpPr>
          <p:nvPr>
            <p:ph type="title"/>
          </p:nvPr>
        </p:nvSpPr>
        <p:spPr>
          <a:xfrm>
            <a:off x="760412" y="2362200"/>
            <a:ext cx="3200400" cy="1990725"/>
          </a:xfrm>
        </p:spPr>
        <p:txBody>
          <a:bodyPr rtlCol="0" anchor="b">
            <a:normAutofit/>
          </a:bodyPr>
          <a:lstStyle>
            <a:lvl1pPr algn="l" rtl="0">
              <a:defRPr sz="3400" b="0">
                <a:solidFill>
                  <a:schemeClr val="bg1"/>
                </a:solidFill>
              </a:defRPr>
            </a:lvl1pPr>
          </a:lstStyle>
          <a:p>
            <a:pPr rtl="0"/>
            <a:r>
              <a:rPr lang="tr-TR"/>
              <a:t>Asıl başlık stili için tıklatın</a:t>
            </a:r>
            <a:endParaRPr/>
          </a:p>
        </p:txBody>
      </p:sp>
      <p:sp>
        <p:nvSpPr>
          <p:cNvPr id="4" name="Metin Yer Tutucusu 3"/>
          <p:cNvSpPr>
            <a:spLocks noGrp="1"/>
          </p:cNvSpPr>
          <p:nvPr>
            <p:ph type="body" sz="half" idx="2"/>
          </p:nvPr>
        </p:nvSpPr>
        <p:spPr>
          <a:xfrm>
            <a:off x="760412" y="4367308"/>
            <a:ext cx="3200400" cy="1622012"/>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3" name="İçerik Yer Tutucusu 2"/>
          <p:cNvSpPr>
            <a:spLocks noGrp="1"/>
          </p:cNvSpPr>
          <p:nvPr>
            <p:ph idx="1"/>
          </p:nvPr>
        </p:nvSpPr>
        <p:spPr>
          <a:xfrm>
            <a:off x="5362892" y="685800"/>
            <a:ext cx="6370320"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lvl1pPr algn="l" rtl="0">
              <a:defRPr>
                <a:solidFill>
                  <a:schemeClr val="tx2"/>
                </a:solidFill>
              </a:defRPr>
            </a:lvl1pPr>
          </a:lstStyle>
          <a:p>
            <a:pPr rtl="0"/>
            <a:r>
              <a:rPr lang="en-US"/>
              <a:t>08.09.2016</a:t>
            </a:r>
            <a:endParaRPr/>
          </a:p>
        </p:txBody>
      </p:sp>
      <p:sp>
        <p:nvSpPr>
          <p:cNvPr id="7" name="Slayt Numarası Yer Tutucusu 6"/>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Resim Yazılı Resim">
    <p:spTree>
      <p:nvGrpSpPr>
        <p:cNvPr id="1" name=""/>
        <p:cNvGrpSpPr/>
        <p:nvPr/>
      </p:nvGrpSpPr>
      <p:grpSpPr>
        <a:xfrm>
          <a:off x="0" y="0"/>
          <a:ext cx="0" cy="0"/>
          <a:chOff x="0" y="0"/>
          <a:chExt cx="0" cy="0"/>
        </a:xfrm>
      </p:grpSpPr>
      <p:sp>
        <p:nvSpPr>
          <p:cNvPr id="8" name="Dikdörtgen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Başlık 1"/>
          <p:cNvSpPr>
            <a:spLocks noGrp="1"/>
          </p:cNvSpPr>
          <p:nvPr>
            <p:ph type="title"/>
          </p:nvPr>
        </p:nvSpPr>
        <p:spPr>
          <a:xfrm>
            <a:off x="7923214" y="2362200"/>
            <a:ext cx="3200400" cy="1993392"/>
          </a:xfrm>
        </p:spPr>
        <p:txBody>
          <a:bodyPr rtlCol="0" anchor="b">
            <a:normAutofit/>
          </a:bodyPr>
          <a:lstStyle>
            <a:lvl1pPr algn="l" rtl="0">
              <a:defRPr sz="3400" b="0">
                <a:solidFill>
                  <a:schemeClr val="bg1"/>
                </a:solidFill>
              </a:defRPr>
            </a:lvl1pPr>
          </a:lstStyle>
          <a:p>
            <a:pPr rtl="0"/>
            <a:r>
              <a:rPr lang="tr-TR"/>
              <a:t>Asıl başlık stili için tıklatın</a:t>
            </a:r>
            <a:endParaRPr/>
          </a:p>
        </p:txBody>
      </p:sp>
      <p:sp>
        <p:nvSpPr>
          <p:cNvPr id="3" name="Resim Yer Tutucusu 2" descr="Resim eklemek için boş yer tutucu. Yer tutucuya tıklayın ve eklemek istediğiniz resmi seçin."/>
          <p:cNvSpPr>
            <a:spLocks noGrp="1"/>
          </p:cNvSpPr>
          <p:nvPr>
            <p:ph type="pic" idx="1"/>
          </p:nvPr>
        </p:nvSpPr>
        <p:spPr>
          <a:xfrm>
            <a:off x="0" y="0"/>
            <a:ext cx="7315200" cy="6858000"/>
          </a:xfrm>
          <a:solidFill>
            <a:schemeClr val="bg2">
              <a:lumMod val="90000"/>
            </a:schemeClr>
          </a:solidFill>
        </p:spPr>
        <p:txBody>
          <a:bodyPr rtlCol="0"/>
          <a:lstStyle>
            <a:lvl1pPr marL="0" indent="0" algn="ctr" rtl="0">
              <a:buNone/>
              <a:defRPr sz="3200">
                <a:solidFill>
                  <a:schemeClr val="tx2"/>
                </a:solidFill>
              </a:defRPr>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a:t>Resim eklemek için simgeyi tıklatın</a:t>
            </a:r>
            <a:endParaRPr/>
          </a:p>
        </p:txBody>
      </p:sp>
      <p:sp>
        <p:nvSpPr>
          <p:cNvPr id="4" name="Metin Yer Tutucusu 3"/>
          <p:cNvSpPr>
            <a:spLocks noGrp="1"/>
          </p:cNvSpPr>
          <p:nvPr>
            <p:ph type="body" sz="half" idx="2"/>
          </p:nvPr>
        </p:nvSpPr>
        <p:spPr>
          <a:xfrm>
            <a:off x="7923214" y="4355592"/>
            <a:ext cx="3200400" cy="1644614"/>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endParaRPr/>
          </a:p>
        </p:txBody>
      </p:sp>
      <p:sp>
        <p:nvSpPr>
          <p:cNvPr id="7" name="Slayt Numarası Yer Tutucusu 6"/>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Dikey Metin Yer Tutucusu 2"/>
          <p:cNvSpPr>
            <a:spLocks noGrp="1"/>
          </p:cNvSpPr>
          <p:nvPr>
            <p:ph type="body" orient="vert" idx="1"/>
          </p:nvPr>
        </p:nvSpPr>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endParaRP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274638"/>
            <a:ext cx="2628900" cy="5897562"/>
          </a:xfrm>
        </p:spPr>
        <p:txBody>
          <a:bodyPr vert="eaVert" rtlCol="0"/>
          <a:lstStyle/>
          <a:p>
            <a:pPr rtl="0"/>
            <a:r>
              <a:rPr lang="tr-TR"/>
              <a:t>Asıl başlık stili için tıklatın</a:t>
            </a:r>
            <a:endParaRPr/>
          </a:p>
        </p:txBody>
      </p:sp>
      <p:sp>
        <p:nvSpPr>
          <p:cNvPr id="3" name="Dikey Metin Yer Tutucusu 2"/>
          <p:cNvSpPr>
            <a:spLocks noGrp="1"/>
          </p:cNvSpPr>
          <p:nvPr>
            <p:ph type="body" orient="vert" idx="1"/>
          </p:nvPr>
        </p:nvSpPr>
        <p:spPr>
          <a:xfrm>
            <a:off x="838200" y="274638"/>
            <a:ext cx="7734300" cy="5897562"/>
          </a:xfrm>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endParaRP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Dikdörtgen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Dikdörtgen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Yer Tutucusu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pPr rtl="0"/>
            <a:r>
              <a:t>Asıl başlık stili için tıklatın</a:t>
            </a:r>
          </a:p>
        </p:txBody>
      </p:sp>
      <p:sp>
        <p:nvSpPr>
          <p:cNvPr id="3" name="Metin Yer Tutucusu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a:p>
            <a:pPr lvl="5" rtl="0"/>
            <a:r>
              <a:t>Altıncı</a:t>
            </a:r>
          </a:p>
          <a:p>
            <a:pPr lvl="6" rtl="0"/>
            <a:r>
              <a:t>Yedinci</a:t>
            </a:r>
          </a:p>
          <a:p>
            <a:pPr lvl="7" rtl="0"/>
            <a:r>
              <a:t>Sekizinci</a:t>
            </a:r>
          </a:p>
          <a:p>
            <a:pPr lvl="8" rtl="0"/>
            <a:r>
              <a:t>Dokuzuncu</a:t>
            </a:r>
          </a:p>
        </p:txBody>
      </p:sp>
      <p:sp>
        <p:nvSpPr>
          <p:cNvPr id="5" name="Alt Bilgi Yer Tutucusu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rtl="0">
              <a:defRPr sz="1100" cap="all" baseline="0">
                <a:solidFill>
                  <a:schemeClr val="bg2"/>
                </a:solidFill>
              </a:defRPr>
            </a:lvl1pPr>
          </a:lstStyle>
          <a:p>
            <a:pPr rtl="0"/>
            <a:endParaRPr lang="en-US" dirty="0"/>
          </a:p>
        </p:txBody>
      </p:sp>
      <p:sp>
        <p:nvSpPr>
          <p:cNvPr id="4" name="Tarih Yer Tutucusu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rtl="0">
              <a:defRPr sz="1100">
                <a:solidFill>
                  <a:schemeClr val="bg2"/>
                </a:solidFill>
              </a:defRPr>
            </a:lvl1pPr>
          </a:lstStyle>
          <a:p>
            <a:pPr rtl="0"/>
            <a:r>
              <a:rPr lang="en-US"/>
              <a:t>08.09.2016</a:t>
            </a:r>
            <a:endParaRPr lang="en-US" dirty="0"/>
          </a:p>
        </p:txBody>
      </p:sp>
      <p:sp>
        <p:nvSpPr>
          <p:cNvPr id="6" name="Slayt Numarası Yer Tutucusu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l" rtl="0">
              <a:defRPr sz="1100">
                <a:solidFill>
                  <a:schemeClr val="bg2"/>
                </a:solidFill>
              </a:defRPr>
            </a:lvl1pPr>
          </a:lstStyle>
          <a:p>
            <a:pPr rtl="0"/>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mailto:mesut@erta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0"/>
                <a:lumOff val="100000"/>
              </a:schemeClr>
            </a:gs>
            <a:gs pos="72000">
              <a:schemeClr val="bg2"/>
            </a:gs>
            <a:gs pos="100000">
              <a:schemeClr val="bg2">
                <a:lumMod val="90000"/>
              </a:schemeClr>
            </a:gs>
          </a:gsLst>
          <a:lin ang="5400000" scaled="1"/>
        </a:grad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1523998" y="4800600"/>
            <a:ext cx="9324529" cy="1143000"/>
          </a:xfrm>
        </p:spPr>
        <p:txBody>
          <a:bodyPr rtlCol="0">
            <a:normAutofit/>
          </a:bodyPr>
          <a:lstStyle/>
          <a:p>
            <a:pPr rtl="1"/>
            <a:r>
              <a:rPr lang="ar-SA" dirty="0"/>
              <a:t>خطة تطوير مشروع بناء سنجق تبه</a:t>
            </a:r>
            <a:endParaRPr lang="tr" dirty="0"/>
          </a:p>
        </p:txBody>
      </p:sp>
      <p:sp>
        <p:nvSpPr>
          <p:cNvPr id="4" name="Alt Başlık 3"/>
          <p:cNvSpPr>
            <a:spLocks noGrp="1"/>
          </p:cNvSpPr>
          <p:nvPr>
            <p:ph type="subTitle" idx="1"/>
          </p:nvPr>
        </p:nvSpPr>
        <p:spPr/>
        <p:txBody>
          <a:bodyPr rtlCol="0"/>
          <a:lstStyle/>
          <a:p>
            <a:pPr rtl="0"/>
            <a:r>
              <a:rPr lang="ar-SA" dirty="0"/>
              <a:t>مسعود أرتاش – سيد مسعود بخاري - مجموعة </a:t>
            </a:r>
            <a:r>
              <a:rPr lang="ar-SA" dirty="0" err="1"/>
              <a:t>إرتاش</a:t>
            </a:r>
            <a:endParaRPr lang="en-US"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14" y="53368"/>
            <a:ext cx="4117510" cy="229551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1" y="2384550"/>
            <a:ext cx="4109643" cy="2291126"/>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8927" y="53368"/>
            <a:ext cx="4023144" cy="229551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0295" y="53369"/>
            <a:ext cx="3844377" cy="2295511"/>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028" name="Picture 4" descr="https://www.ustunyapi.com.tr/Upload/Images/atrium-bulvar-info-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8927" y="2384550"/>
            <a:ext cx="4023144" cy="2291126"/>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Arkadya Göksu Evleri -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4912" y="2418265"/>
            <a:ext cx="3819760" cy="2257411"/>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8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1000" b="-21000"/>
          </a:stretch>
        </a:blipFill>
        <a:effectLst/>
      </p:bgPr>
    </p:bg>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646D0423-92ED-41A8-B13E-ED2A99FC380C}"/>
              </a:ext>
            </a:extLst>
          </p:cNvPr>
          <p:cNvSpPr txBox="1">
            <a:spLocks/>
          </p:cNvSpPr>
          <p:nvPr/>
        </p:nvSpPr>
        <p:spPr>
          <a:xfrm>
            <a:off x="0" y="692696"/>
            <a:ext cx="12192000" cy="1800200"/>
          </a:xfrm>
          <a:prstGeom prst="rect">
            <a:avLst/>
          </a:prstGeom>
          <a:solidFill>
            <a:schemeClr val="bg1">
              <a:alpha val="60000"/>
            </a:schemeClr>
          </a:solidFill>
          <a:ln w="38100" cap="sq">
            <a:noFill/>
            <a:miter lim="800000"/>
          </a:ln>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ct val="0"/>
              </a:spcBef>
              <a:buFont typeface="Arial" pitchFamily="34" charset="0"/>
              <a:buNone/>
              <a:defRPr sz="5200" b="0" kern="1200">
                <a:solidFill>
                  <a:schemeClr val="tx1"/>
                </a:solidFill>
                <a:latin typeface="+mj-lt"/>
                <a:ea typeface="+mj-ea"/>
                <a:cs typeface="+mj-cs"/>
              </a:defRPr>
            </a:lvl1pPr>
          </a:lstStyle>
          <a:p>
            <a:pPr lvl="0" rtl="1">
              <a:lnSpc>
                <a:spcPct val="120000"/>
              </a:lnSpc>
            </a:pPr>
            <a:r>
              <a:rPr lang="ar-SA" sz="3600" b="1" dirty="0">
                <a:solidFill>
                  <a:schemeClr val="tx1">
                    <a:lumMod val="95000"/>
                  </a:schemeClr>
                </a:solidFill>
              </a:rPr>
              <a:t>حي معمار سنان سلطان بيلي / إسطنبول</a:t>
            </a:r>
          </a:p>
          <a:p>
            <a:pPr lvl="0" rtl="1">
              <a:lnSpc>
                <a:spcPct val="120000"/>
              </a:lnSpc>
            </a:pPr>
            <a:r>
              <a:rPr lang="ar-SA" sz="3600" b="1" dirty="0">
                <a:solidFill>
                  <a:schemeClr val="tx1">
                    <a:lumMod val="95000"/>
                  </a:schemeClr>
                </a:solidFill>
              </a:rPr>
              <a:t>تطوير مشروع الأرض</a:t>
            </a:r>
            <a:endParaRPr lang="tr-TR" sz="3600" b="1" dirty="0">
              <a:solidFill>
                <a:schemeClr val="tx1">
                  <a:lumMod val="95000"/>
                </a:schemeClr>
              </a:solidFill>
            </a:endParaRPr>
          </a:p>
          <a:p>
            <a:pPr lvl="0"/>
            <a:endParaRPr lang="tr" sz="3000" b="1" dirty="0">
              <a:solidFill>
                <a:srgbClr val="002060"/>
              </a:solidFill>
            </a:endParaRPr>
          </a:p>
          <a:p>
            <a:pPr lvl="0"/>
            <a:r>
              <a:rPr lang="ar-SA" sz="2200" b="1" dirty="0">
                <a:solidFill>
                  <a:schemeClr val="bg1">
                    <a:lumMod val="20000"/>
                    <a:lumOff val="80000"/>
                  </a:schemeClr>
                </a:solidFill>
              </a:rPr>
              <a:t>عملية شراء وتخطيط أرض بمساحة 6,722 متر مربع الواقعة في جزيرة 7971 قطعة/محضر رقم </a:t>
            </a:r>
            <a:r>
              <a:rPr lang="ar-SA" sz="2800" b="1" dirty="0">
                <a:solidFill>
                  <a:schemeClr val="bg1">
                    <a:lumMod val="20000"/>
                    <a:lumOff val="80000"/>
                  </a:schemeClr>
                </a:solidFill>
              </a:rPr>
              <a:t>1</a:t>
            </a:r>
            <a:endParaRPr lang="tr" sz="2800" b="1" dirty="0">
              <a:solidFill>
                <a:schemeClr val="bg1">
                  <a:lumMod val="20000"/>
                  <a:lumOff val="80000"/>
                </a:schemeClr>
              </a:solidFill>
            </a:endParaRPr>
          </a:p>
        </p:txBody>
      </p:sp>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341120" y="15664"/>
            <a:ext cx="10731544" cy="801376"/>
          </a:xfrm>
          <a:solidFill>
            <a:srgbClr val="5A5A5A">
              <a:alpha val="60000"/>
            </a:srgbClr>
          </a:solidFill>
        </p:spPr>
        <p:txBody>
          <a:bodyPr rtlCol="0"/>
          <a:lstStyle/>
          <a:p>
            <a:pPr algn="r" rtl="1"/>
            <a:r>
              <a:rPr lang="ar-SA" b="1" dirty="0">
                <a:solidFill>
                  <a:schemeClr val="bg1"/>
                </a:solidFill>
              </a:rPr>
              <a:t>نطاق المشروع</a:t>
            </a:r>
            <a:endParaRPr lang="tr" b="1" dirty="0">
              <a:solidFill>
                <a:schemeClr val="bg1"/>
              </a:solidFill>
            </a:endParaRPr>
          </a:p>
        </p:txBody>
      </p:sp>
      <p:sp>
        <p:nvSpPr>
          <p:cNvPr id="3" name="İçerik Yer Tutucusu 2"/>
          <p:cNvSpPr>
            <a:spLocks noGrp="1"/>
          </p:cNvSpPr>
          <p:nvPr>
            <p:ph idx="1"/>
          </p:nvPr>
        </p:nvSpPr>
        <p:spPr>
          <a:xfrm>
            <a:off x="1341120" y="822730"/>
            <a:ext cx="10731544" cy="5212539"/>
          </a:xfrm>
          <a:solidFill>
            <a:srgbClr val="434343">
              <a:alpha val="60000"/>
            </a:srgbClr>
          </a:solidFill>
        </p:spPr>
        <p:txBody>
          <a:bodyPr rtlCol="0">
            <a:normAutofit fontScale="92500" lnSpcReduction="10000"/>
          </a:bodyPr>
          <a:lstStyle/>
          <a:p>
            <a:pPr marL="45720" indent="0" algn="r" rtl="1">
              <a:buNone/>
            </a:pPr>
            <a:r>
              <a:rPr lang="ar-SA" sz="1900" b="1" dirty="0">
                <a:solidFill>
                  <a:schemeClr val="bg1"/>
                </a:solidFill>
              </a:rPr>
              <a:t>سيتم شراء الأرض الموجودة في المنطقة التجارية + السكنية البالغة مساحتها 6722 مترًا مربعًا مقابل 6,000,000 دولار. سيتم الحصول على إجمالي 10,923 مترًا مربعًا كمساحة بناء في المشروع الذي حددناه على هذه الأرض.</a:t>
            </a:r>
          </a:p>
          <a:p>
            <a:pPr marL="45720" indent="0" algn="r" rtl="1">
              <a:buNone/>
            </a:pPr>
            <a:r>
              <a:rPr lang="ar-SA" sz="1900" b="1" dirty="0">
                <a:solidFill>
                  <a:schemeClr val="bg1"/>
                </a:solidFill>
              </a:rPr>
              <a:t>وفقًا للمشروع الذي قمنا بإعداده، ستكون مساحة البناء الإجمالية 10,923 مترًا مربعًا.</a:t>
            </a:r>
          </a:p>
          <a:p>
            <a:pPr marL="45720" indent="0" algn="r" rtl="1">
              <a:buNone/>
            </a:pPr>
            <a:r>
              <a:rPr lang="ar-SA" sz="1900" b="1" dirty="0">
                <a:solidFill>
                  <a:schemeClr val="bg1"/>
                </a:solidFill>
              </a:rPr>
              <a:t>الهدف من هذا المشروع هو تمكين مستثمر واحد أو أكثر من الاجتماع معًا وامتلاك مساكن وأماكن عمل مؤهلة داخل الموقع أو ضمان تحقيق المساهمين للربح من خلال توفير ما لا يقل عن 70% من المساكن وأماكن العمل المبنية التي يستحقونها من المشروع بسعر مناسب </a:t>
            </a:r>
            <a:r>
              <a:rPr lang="ar-SA" sz="1900" b="1" dirty="0">
                <a:solidFill>
                  <a:schemeClr val="bg1"/>
                </a:solidFill>
                <a:sym typeface="+mn-ea"/>
              </a:rPr>
              <a:t>على أساس وقت الانتهاء من البناء</a:t>
            </a:r>
            <a:r>
              <a:rPr lang="ar-SA" sz="1900" b="1" dirty="0">
                <a:solidFill>
                  <a:schemeClr val="bg1"/>
                </a:solidFill>
              </a:rPr>
              <a:t> وفقا للأسعار أيامنا الحالية، وبحد أدنى 30% زيادة إضافية سنويا، مع الأخذ في الاعتبار تكاليف السكن وتكاليف البناء ومعدلات زيادة التضخم </a:t>
            </a:r>
            <a:r>
              <a:rPr lang="ar-SA" sz="1900" b="1" dirty="0">
                <a:solidFill>
                  <a:schemeClr val="bg1"/>
                </a:solidFill>
                <a:sym typeface="+mn-ea"/>
              </a:rPr>
              <a:t>السنوية</a:t>
            </a:r>
            <a:r>
              <a:rPr lang="ar-SA" sz="1900" b="1" dirty="0">
                <a:solidFill>
                  <a:schemeClr val="bg1"/>
                </a:solidFill>
              </a:rPr>
              <a:t>.</a:t>
            </a:r>
          </a:p>
          <a:p>
            <a:pPr marL="45720" indent="0" algn="r" rtl="1">
              <a:buNone/>
            </a:pPr>
            <a:r>
              <a:rPr lang="ar-SA" sz="1900" b="1" dirty="0">
                <a:solidFill>
                  <a:schemeClr val="bg1"/>
                </a:solidFill>
              </a:rPr>
              <a:t>بعد موافقة بلدية سنجق تبه على الترخيص، تبلغ المدة الإجمالية لبدء المشروع وإتمامه 24 شهرًا كحد أقصى.</a:t>
            </a:r>
          </a:p>
          <a:p>
            <a:pPr marL="45720" indent="0" algn="r" rtl="1">
              <a:lnSpc>
                <a:spcPct val="120000"/>
              </a:lnSpc>
              <a:buNone/>
            </a:pPr>
            <a:r>
              <a:rPr lang="ar-SA" sz="1900" b="1" dirty="0">
                <a:solidFill>
                  <a:schemeClr val="bg1"/>
                </a:solidFill>
              </a:rPr>
              <a:t>سيتم إنشاء حصص الأسهم بناءً على إجمالي الخارج في المشروع وسعر الوحدة بالمتر المربع المتبقي للمساهمين.</a:t>
            </a:r>
          </a:p>
          <a:p>
            <a:pPr marL="45720" indent="0" algn="r" rtl="1">
              <a:lnSpc>
                <a:spcPct val="120000"/>
              </a:lnSpc>
              <a:buNone/>
            </a:pPr>
            <a:r>
              <a:rPr lang="ar-SA" sz="1900" b="1" dirty="0">
                <a:solidFill>
                  <a:schemeClr val="bg1"/>
                </a:solidFill>
              </a:rPr>
              <a:t>سيتم شراء الأرض واستكمال إجراءات التخطيط والتوحيد، وعند الوصول إلى مرحلة الترخيص سيتم الاتفاق مع شركة المقاولات على البناء مقابل الطابق (الشق).</a:t>
            </a:r>
          </a:p>
          <a:p>
            <a:pPr rtl="0"/>
            <a:endParaRPr lang="tr" dirty="0">
              <a:solidFill>
                <a:schemeClr val="bg1"/>
              </a:solidFill>
            </a:endParaRPr>
          </a:p>
        </p:txBody>
      </p:sp>
    </p:spTree>
    <p:extLst>
      <p:ext uri="{BB962C8B-B14F-4D97-AF65-F5344CB8AC3E}">
        <p14:creationId xmlns:p14="http://schemas.microsoft.com/office/powerpoint/2010/main" val="5766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0" y="980728"/>
            <a:ext cx="12192000" cy="720056"/>
          </a:xfrm>
          <a:solidFill>
            <a:srgbClr val="5A5A5A">
              <a:alpha val="60000"/>
            </a:srgbClr>
          </a:solidFill>
        </p:spPr>
        <p:txBody>
          <a:bodyPr rtlCol="0"/>
          <a:lstStyle/>
          <a:p>
            <a:pPr algn="r" rtl="1"/>
            <a:r>
              <a:rPr lang="tr" dirty="0">
                <a:solidFill>
                  <a:schemeClr val="bg1"/>
                </a:solidFill>
              </a:rPr>
              <a:t> </a:t>
            </a:r>
            <a:r>
              <a:rPr lang="ar-SA" altLang="en-US" dirty="0">
                <a:solidFill>
                  <a:schemeClr val="bg1"/>
                </a:solidFill>
              </a:rPr>
              <a:t>الأهداف :</a:t>
            </a:r>
            <a:endParaRPr lang="tr" dirty="0">
              <a:solidFill>
                <a:schemeClr val="bg1"/>
              </a:solidFill>
            </a:endParaRPr>
          </a:p>
        </p:txBody>
      </p:sp>
      <p:sp>
        <p:nvSpPr>
          <p:cNvPr id="3" name="İçerik Yer Tutucusu 2"/>
          <p:cNvSpPr>
            <a:spLocks noGrp="1"/>
          </p:cNvSpPr>
          <p:nvPr>
            <p:ph idx="1"/>
          </p:nvPr>
        </p:nvSpPr>
        <p:spPr>
          <a:xfrm>
            <a:off x="0" y="1901953"/>
            <a:ext cx="12192000" cy="2463152"/>
          </a:xfrm>
          <a:solidFill>
            <a:srgbClr val="494949">
              <a:alpha val="60000"/>
            </a:srgbClr>
          </a:solidFill>
        </p:spPr>
        <p:txBody>
          <a:bodyPr rtlCol="0">
            <a:normAutofit fontScale="92500" lnSpcReduction="20000"/>
          </a:bodyPr>
          <a:lstStyle/>
          <a:p>
            <a:pPr marL="45720" indent="0" algn="r" rtl="1">
              <a:buNone/>
            </a:pPr>
            <a:r>
              <a:rPr lang="tr" dirty="0">
                <a:solidFill>
                  <a:schemeClr val="bg1"/>
                </a:solidFill>
              </a:rPr>
              <a:t>            </a:t>
            </a:r>
            <a:r>
              <a:rPr lang="ar-SA" altLang="en-US" dirty="0">
                <a:solidFill>
                  <a:schemeClr val="bg1"/>
                </a:solidFill>
              </a:rPr>
              <a:t>تحديد اهداف المشروع العامة : </a:t>
            </a:r>
          </a:p>
          <a:p>
            <a:pPr algn="r" rtl="1"/>
            <a:r>
              <a:rPr lang="ar-SA" altLang="en-US" dirty="0">
                <a:solidFill>
                  <a:schemeClr val="bg1"/>
                </a:solidFill>
              </a:rPr>
              <a:t>تأمين امتلاك الفئات ذات الدخل المنخفض والمتوسط ​​لمساكن مؤهلة بأسعار معقولة.</a:t>
            </a:r>
          </a:p>
          <a:p>
            <a:pPr algn="r" rtl="1"/>
            <a:r>
              <a:rPr lang="ar-SA" altLang="en-US" dirty="0">
                <a:solidFill>
                  <a:schemeClr val="bg1"/>
                </a:solidFill>
              </a:rPr>
              <a:t>منع خسارة قيمة الاستثمار بالليرة التركية مقابل التضخم.</a:t>
            </a:r>
          </a:p>
          <a:p>
            <a:pPr algn="r" rtl="1"/>
            <a:r>
              <a:rPr lang="ar-SA" altLang="en-US" sz="2400" dirty="0">
                <a:solidFill>
                  <a:schemeClr val="bg1"/>
                </a:solidFill>
              </a:rPr>
              <a:t>تطوير المشاريع التي تؤمن الفائدة للمستثمرين ومطوري المشاريع والمقاولين معًا.</a:t>
            </a:r>
          </a:p>
          <a:p>
            <a:pPr algn="r" rtl="1"/>
            <a:r>
              <a:rPr lang="ar-SA" altLang="en-US" sz="2400" dirty="0">
                <a:solidFill>
                  <a:schemeClr val="bg1"/>
                </a:solidFill>
              </a:rPr>
              <a:t>جمع العديد من المساهمين والتفكير بطريقة جماعية من أجل خلق فرص استثمارية بأسعار معقولة أو لتمكينهم من امتلاك المنازل.</a:t>
            </a:r>
          </a:p>
        </p:txBody>
      </p:sp>
    </p:spTree>
    <p:extLst>
      <p:ext uri="{BB962C8B-B14F-4D97-AF65-F5344CB8AC3E}">
        <p14:creationId xmlns:p14="http://schemas.microsoft.com/office/powerpoint/2010/main" val="37658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559496" y="260648"/>
            <a:ext cx="9509760" cy="1233424"/>
          </a:xfrm>
        </p:spPr>
        <p:txBody>
          <a:bodyPr rtlCol="0">
            <a:normAutofit fontScale="90000"/>
          </a:bodyPr>
          <a:lstStyle/>
          <a:p>
            <a:pPr algn="r" rtl="1"/>
            <a:br>
              <a:rPr lang="tr" dirty="0"/>
            </a:br>
            <a:r>
              <a:rPr lang="ar-SA" altLang="en-US" sz="3200" b="1" dirty="0">
                <a:solidFill>
                  <a:schemeClr val="bg1"/>
                </a:solidFill>
              </a:rPr>
              <a:t>مدة التسليم</a:t>
            </a:r>
            <a:br>
              <a:rPr lang="tr" dirty="0">
                <a:solidFill>
                  <a:schemeClr val="bg1"/>
                </a:solidFill>
              </a:rPr>
            </a:br>
            <a:endParaRPr lang="tr" dirty="0">
              <a:solidFill>
                <a:schemeClr val="bg1"/>
              </a:solidFill>
            </a:endParaRPr>
          </a:p>
        </p:txBody>
      </p:sp>
      <p:sp>
        <p:nvSpPr>
          <p:cNvPr id="3" name="İçerik Yer Tutucusu 2"/>
          <p:cNvSpPr>
            <a:spLocks noGrp="1"/>
          </p:cNvSpPr>
          <p:nvPr>
            <p:ph idx="1"/>
          </p:nvPr>
        </p:nvSpPr>
        <p:spPr>
          <a:xfrm>
            <a:off x="0" y="1916832"/>
            <a:ext cx="12192000" cy="1599056"/>
          </a:xfrm>
          <a:solidFill>
            <a:srgbClr val="000000">
              <a:alpha val="60000"/>
            </a:srgbClr>
          </a:solidFill>
        </p:spPr>
        <p:txBody>
          <a:bodyPr rtlCol="0">
            <a:normAutofit/>
          </a:bodyPr>
          <a:lstStyle/>
          <a:p>
            <a:pPr algn="r" rtl="1"/>
            <a:r>
              <a:rPr lang="ar-SA" altLang="en-US" dirty="0">
                <a:solidFill>
                  <a:schemeClr val="bg1"/>
                </a:solidFill>
              </a:rPr>
              <a:t>من المقرر ان تستغرق مدة مرحلة الترخيص 6 أشهر كحد أقصى.</a:t>
            </a:r>
          </a:p>
          <a:p>
            <a:pPr algn="r" rtl="1"/>
            <a:r>
              <a:rPr lang="ar-SA" altLang="en-US" dirty="0">
                <a:solidFill>
                  <a:schemeClr val="bg1"/>
                </a:solidFill>
              </a:rPr>
              <a:t>من المقرر ان تكون مدة إنشاء المجمع السكني المكون من اربع أبنية\بلوكات 24 شهر . </a:t>
            </a:r>
          </a:p>
          <a:p>
            <a:pPr algn="r" rtl="1"/>
            <a:r>
              <a:rPr lang="ar-SA" altLang="en-US" dirty="0">
                <a:solidFill>
                  <a:schemeClr val="bg1"/>
                </a:solidFill>
              </a:rPr>
              <a:t>هذه المدد هي فترات الحد الأقصى.</a:t>
            </a:r>
          </a:p>
          <a:p>
            <a:pPr algn="r" rtl="1"/>
            <a:endParaRPr lang="ar-SA" altLang="en-US" dirty="0">
              <a:solidFill>
                <a:schemeClr val="bg1"/>
              </a:solidFill>
            </a:endParaRPr>
          </a:p>
          <a:p>
            <a:pPr algn="r" rtl="1"/>
            <a:endParaRPr lang="ar-SA" dirty="0">
              <a:solidFill>
                <a:schemeClr val="bg1"/>
              </a:solidFill>
            </a:endParaRPr>
          </a:p>
          <a:p>
            <a:pPr marL="45720" indent="0" rtl="0">
              <a:buNone/>
            </a:pPr>
            <a:endParaRPr lang="tr" dirty="0">
              <a:solidFill>
                <a:schemeClr val="bg1"/>
              </a:solidFill>
            </a:endParaRPr>
          </a:p>
        </p:txBody>
      </p:sp>
    </p:spTree>
    <p:extLst>
      <p:ext uri="{BB962C8B-B14F-4D97-AF65-F5344CB8AC3E}">
        <p14:creationId xmlns:p14="http://schemas.microsoft.com/office/powerpoint/2010/main" val="219345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335360" y="548680"/>
            <a:ext cx="9509760" cy="1233424"/>
          </a:xfrm>
        </p:spPr>
        <p:txBody>
          <a:bodyPr rtlCol="0"/>
          <a:lstStyle/>
          <a:p>
            <a:pPr algn="r" rtl="1"/>
            <a:r>
              <a:rPr lang="ar-SA" altLang="en-US" dirty="0">
                <a:solidFill>
                  <a:schemeClr val="bg1"/>
                </a:solidFill>
              </a:rPr>
              <a:t>عناصر النجاح </a:t>
            </a:r>
            <a:endParaRPr lang="tr" dirty="0">
              <a:solidFill>
                <a:schemeClr val="bg1"/>
              </a:solidFill>
            </a:endParaRPr>
          </a:p>
        </p:txBody>
      </p:sp>
      <p:sp>
        <p:nvSpPr>
          <p:cNvPr id="3" name="İçerik Yer Tutucusu 2"/>
          <p:cNvSpPr>
            <a:spLocks noGrp="1"/>
          </p:cNvSpPr>
          <p:nvPr>
            <p:ph idx="1"/>
          </p:nvPr>
        </p:nvSpPr>
        <p:spPr>
          <a:xfrm>
            <a:off x="2711624" y="1916832"/>
            <a:ext cx="6912768" cy="2736304"/>
          </a:xfrm>
          <a:solidFill>
            <a:srgbClr val="626262">
              <a:alpha val="60000"/>
            </a:srgbClr>
          </a:solidFill>
        </p:spPr>
        <p:txBody>
          <a:bodyPr rtlCol="0">
            <a:normAutofit fontScale="92500" lnSpcReduction="10000"/>
          </a:bodyPr>
          <a:lstStyle/>
          <a:p>
            <a:pPr marL="45720" indent="0" algn="r" rtl="1">
              <a:buNone/>
            </a:pPr>
            <a:r>
              <a:rPr lang="tr" dirty="0">
                <a:solidFill>
                  <a:schemeClr val="bg1"/>
                </a:solidFill>
              </a:rPr>
              <a:t>       </a:t>
            </a:r>
            <a:r>
              <a:rPr lang="en-US" dirty="0">
                <a:solidFill>
                  <a:schemeClr val="bg1"/>
                </a:solidFill>
              </a:rPr>
              <a:t> </a:t>
            </a:r>
            <a:r>
              <a:rPr lang="ar-SA" altLang="en-US" dirty="0">
                <a:solidFill>
                  <a:schemeClr val="bg1"/>
                </a:solidFill>
              </a:rPr>
              <a:t>العناصر اللازمة لنجاح المشروع </a:t>
            </a:r>
          </a:p>
          <a:p>
            <a:pPr algn="r" rtl="1"/>
            <a:r>
              <a:rPr lang="ar-SA" altLang="en-US" dirty="0">
                <a:solidFill>
                  <a:schemeClr val="bg1"/>
                </a:solidFill>
              </a:rPr>
              <a:t>تحقيق رضا العملاء أو المساهمين في المشروع</a:t>
            </a:r>
          </a:p>
          <a:p>
            <a:pPr algn="r" rtl="1"/>
            <a:r>
              <a:rPr lang="ar-SA" altLang="en-US" dirty="0">
                <a:solidFill>
                  <a:schemeClr val="bg1"/>
                </a:solidFill>
              </a:rPr>
              <a:t>تحقيق أهداف المشروع </a:t>
            </a:r>
          </a:p>
          <a:p>
            <a:pPr algn="r" rtl="1"/>
            <a:r>
              <a:rPr lang="ar-SA" altLang="en-US" dirty="0">
                <a:solidFill>
                  <a:schemeClr val="bg1"/>
                </a:solidFill>
              </a:rPr>
              <a:t>الانتهاء من المشروع ضمن حدود الميزانية</a:t>
            </a:r>
          </a:p>
          <a:p>
            <a:pPr algn="r" rtl="1"/>
            <a:r>
              <a:rPr lang="ar-SA" altLang="en-US" dirty="0">
                <a:solidFill>
                  <a:schemeClr val="bg1"/>
                </a:solidFill>
              </a:rPr>
              <a:t>تسليمه في الوقت المحدد</a:t>
            </a:r>
          </a:p>
          <a:p>
            <a:pPr algn="r" rtl="1"/>
            <a:r>
              <a:rPr lang="ar-SA" altLang="en-US" dirty="0">
                <a:solidFill>
                  <a:schemeClr val="bg1"/>
                </a:solidFill>
              </a:rPr>
              <a:t>ازدياد أرباح المشروع بشكل إضافي مع معدلات التضخم السنوية.</a:t>
            </a:r>
            <a:endParaRPr lang="tr" dirty="0"/>
          </a:p>
        </p:txBody>
      </p:sp>
    </p:spTree>
    <p:extLst>
      <p:ext uri="{BB962C8B-B14F-4D97-AF65-F5344CB8AC3E}">
        <p14:creationId xmlns:p14="http://schemas.microsoft.com/office/powerpoint/2010/main" val="151114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C6A5027B-3492-7A7A-C5FA-71F95039B0A1}"/>
              </a:ext>
            </a:extLst>
          </p:cNvPr>
          <p:cNvSpPr txBox="1">
            <a:spLocks/>
          </p:cNvSpPr>
          <p:nvPr/>
        </p:nvSpPr>
        <p:spPr>
          <a:xfrm>
            <a:off x="1354824" y="593501"/>
            <a:ext cx="9509760" cy="1233424"/>
          </a:xfrm>
          <a:prstGeom prst="rect">
            <a:avLst/>
          </a:prstGeom>
          <a:solidFill>
            <a:srgbClr val="626262">
              <a:alpha val="60000"/>
            </a:srgbClr>
          </a:solidFill>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algn="r" rtl="1"/>
            <a:r>
              <a:rPr lang="ar-SA" altLang="en-US">
                <a:solidFill>
                  <a:schemeClr val="bg1"/>
                </a:solidFill>
              </a:rPr>
              <a:t>مسؤوليات و أدوار فريق المشروع </a:t>
            </a:r>
            <a:endParaRPr lang="ar-SA" altLang="en-US" dirty="0">
              <a:solidFill>
                <a:schemeClr val="bg1"/>
              </a:solidFill>
            </a:endParaRPr>
          </a:p>
        </p:txBody>
      </p:sp>
      <p:graphicFrame>
        <p:nvGraphicFramePr>
          <p:cNvPr id="9" name="İçerik Yer Tutucusu 5" descr="En üstte bir Proje Yöneticisi kutusu, ilk düzeyin altındaki ikinci düzeyde bir Yönetici Yardımcısı kutusu ve en alttaki üçüncü düzeyde dört adet Üye Rolü kutusunun göründüğü kuruluş şeması">
            <a:extLst>
              <a:ext uri="{FF2B5EF4-FFF2-40B4-BE49-F238E27FC236}">
                <a16:creationId xmlns:a16="http://schemas.microsoft.com/office/drawing/2014/main" id="{31CB1316-71B2-DA19-6554-D964488CA548}"/>
              </a:ext>
            </a:extLst>
          </p:cNvPr>
          <p:cNvGraphicFramePr>
            <a:graphicFrameLocks/>
          </p:cNvGraphicFramePr>
          <p:nvPr>
            <p:extLst>
              <p:ext uri="{D42A27DB-BD31-4B8C-83A1-F6EECF244321}">
                <p14:modId xmlns:p14="http://schemas.microsoft.com/office/powerpoint/2010/main" val="364267907"/>
              </p:ext>
            </p:extLst>
          </p:nvPr>
        </p:nvGraphicFramePr>
        <p:xfrm>
          <a:off x="1354824" y="1933829"/>
          <a:ext cx="9674225" cy="43287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5931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algn="r" rtl="1"/>
            <a:r>
              <a:rPr lang="ar-SA" altLang="en-US" dirty="0"/>
              <a:t>تحليل تكلفة الأرض في حي معمار سنان سلطان بيلي \اسطنبول </a:t>
            </a:r>
            <a:endParaRPr lang="en-US" dirty="0"/>
          </a:p>
        </p:txBody>
      </p:sp>
      <p:graphicFrame>
        <p:nvGraphicFramePr>
          <p:cNvPr id="6" name="İçerik Yer Tutucusu 5" descr="Çubuk grafik, maliyet analizini gösterir. Analizde y ekseninde para birimi şeklinde giderler ve x ekseninde tutarın harcandığı ilgili kategori bulunur"/>
          <p:cNvGraphicFramePr>
            <a:graphicFrameLocks noGrp="1"/>
          </p:cNvGraphicFramePr>
          <p:nvPr>
            <p:ph idx="1"/>
            <p:extLst>
              <p:ext uri="{D42A27DB-BD31-4B8C-83A1-F6EECF244321}">
                <p14:modId xmlns:p14="http://schemas.microsoft.com/office/powerpoint/2010/main" val="924608973"/>
              </p:ext>
            </p:extLst>
          </p:nvPr>
        </p:nvGraphicFramePr>
        <p:xfrm>
          <a:off x="1199456" y="1905000"/>
          <a:ext cx="10114298" cy="43323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978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341120" y="404664"/>
            <a:ext cx="6267048" cy="1296120"/>
          </a:xfrm>
          <a:solidFill>
            <a:srgbClr val="4F4F4F">
              <a:alpha val="60000"/>
            </a:srgbClr>
          </a:solidFill>
        </p:spPr>
        <p:txBody>
          <a:bodyPr rtlCol="0"/>
          <a:lstStyle/>
          <a:p>
            <a:pPr algn="r" rtl="1"/>
            <a:r>
              <a:rPr lang="ar-SA" altLang="en-US" dirty="0"/>
              <a:t>برنامج المشروع </a:t>
            </a:r>
            <a:endParaRPr lang="tr" dirty="0"/>
          </a:p>
        </p:txBody>
      </p:sp>
      <p:graphicFrame>
        <p:nvGraphicFramePr>
          <p:cNvPr id="4" name="İçerik Yer Tutucusu 3" descr="Her kilometre taşı kutusunda madde işaretleriyle birlikte soldan sağa 4 kilometre taşını gösteren Köşeli Çift Ayraç Erişim Süreci diyagramı"/>
          <p:cNvGraphicFramePr>
            <a:graphicFrameLocks noGrp="1"/>
          </p:cNvGraphicFramePr>
          <p:nvPr>
            <p:ph idx="1"/>
            <p:extLst>
              <p:ext uri="{D42A27DB-BD31-4B8C-83A1-F6EECF244321}">
                <p14:modId xmlns:p14="http://schemas.microsoft.com/office/powerpoint/2010/main" val="1639073887"/>
              </p:ext>
            </p:extLst>
          </p:nvPr>
        </p:nvGraphicFramePr>
        <p:xfrm>
          <a:off x="1341438" y="1901825"/>
          <a:ext cx="10011146"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7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01424" y="136635"/>
            <a:ext cx="11899232" cy="6460718"/>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296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21662" y="116632"/>
            <a:ext cx="11878993" cy="6617655"/>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8299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r" rtl="1"/>
            <a:r>
              <a:rPr lang="ar-SA" altLang="tr-TR" dirty="0"/>
              <a:t>الجدوى</a:t>
            </a:r>
            <a:endParaRPr lang="tr-TR" dirty="0"/>
          </a:p>
        </p:txBody>
      </p:sp>
      <p:sp>
        <p:nvSpPr>
          <p:cNvPr id="3" name="İçerik Yer Tutucusu 2"/>
          <p:cNvSpPr>
            <a:spLocks noGrp="1"/>
          </p:cNvSpPr>
          <p:nvPr>
            <p:ph idx="1"/>
          </p:nvPr>
        </p:nvSpPr>
        <p:spPr>
          <a:xfrm>
            <a:off x="1341120" y="1901952"/>
            <a:ext cx="9509760" cy="3687288"/>
          </a:xfrm>
        </p:spPr>
        <p:txBody>
          <a:bodyPr>
            <a:normAutofit/>
          </a:bodyPr>
          <a:lstStyle/>
          <a:p>
            <a:pPr algn="r" rtl="1"/>
            <a:r>
              <a:rPr lang="ar-SA" altLang="tr-TR" dirty="0"/>
              <a:t>يمكن تخمين سعر بيع الشقة </a:t>
            </a:r>
            <a:r>
              <a:rPr lang="ar-SA" dirty="0"/>
              <a:t>وفقا للأسعار الحالية في مثل هذا المجمع السكني في هذه المنطقة ب 6.000.000 ليرة تركية بالنسبة لشقة 2+1 بمساحة 100 متر مربع و ب 7.000.000 ليرة تركية بالنسبة لشقة 3+1 بمساحة 120 متر مربع.</a:t>
            </a:r>
          </a:p>
          <a:p>
            <a:pPr algn="r" rtl="1"/>
            <a:r>
              <a:rPr lang="ar-SA" dirty="0">
                <a:sym typeface="+mn-ea"/>
              </a:rPr>
              <a:t>حتى الانتهاء من البناء</a:t>
            </a:r>
            <a:r>
              <a:rPr lang="ar-SA" dirty="0"/>
              <a:t> </a:t>
            </a:r>
            <a:r>
              <a:rPr lang="ar-SA" dirty="0">
                <a:sym typeface="+mn-ea"/>
              </a:rPr>
              <a:t>سترتفع</a:t>
            </a:r>
            <a:r>
              <a:rPr lang="tr-TR" altLang="ar-SA" dirty="0">
                <a:sym typeface="+mn-ea"/>
              </a:rPr>
              <a:t> </a:t>
            </a:r>
            <a:r>
              <a:rPr lang="ar-SA" dirty="0"/>
              <a:t>الأسعار التي حددناها اليوم </a:t>
            </a:r>
            <a:r>
              <a:rPr lang="ar-SA" altLang="tr-TR" dirty="0"/>
              <a:t>و ذلك </a:t>
            </a:r>
            <a:r>
              <a:rPr lang="ar-SA" dirty="0"/>
              <a:t>حسب معدل التضخم السنوي وزيادة تكلفة السكن. </a:t>
            </a:r>
          </a:p>
          <a:p>
            <a:pPr algn="r" rtl="1"/>
            <a:r>
              <a:rPr lang="ar-SA" dirty="0"/>
              <a:t>يبعد المشروع مسافة 150 متر عن محطة مترو سنجق تبه الذي سيتم افتتاحه.</a:t>
            </a:r>
          </a:p>
          <a:p>
            <a:pPr algn="r" rtl="1"/>
            <a:r>
              <a:rPr lang="ar-SA" dirty="0"/>
              <a:t>يتواجد المشروع في منطقة ذات قيمة تجارية.</a:t>
            </a:r>
          </a:p>
        </p:txBody>
      </p:sp>
    </p:spTree>
    <p:extLst>
      <p:ext uri="{BB962C8B-B14F-4D97-AF65-F5344CB8AC3E}">
        <p14:creationId xmlns:p14="http://schemas.microsoft.com/office/powerpoint/2010/main" val="72718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23BB3433-E4FF-39DA-65EC-A849877AEC39}"/>
              </a:ext>
            </a:extLst>
          </p:cNvPr>
          <p:cNvSpPr txBox="1">
            <a:spLocks/>
          </p:cNvSpPr>
          <p:nvPr/>
        </p:nvSpPr>
        <p:spPr>
          <a:xfrm>
            <a:off x="1493520" y="619760"/>
            <a:ext cx="9509760" cy="1233424"/>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algn="r" rtl="1"/>
            <a:r>
              <a:rPr lang="ar-SA" altLang="tr-TR"/>
              <a:t>للتواصل </a:t>
            </a:r>
            <a:endParaRPr lang="ar-SA" altLang="tr-TR" dirty="0"/>
          </a:p>
        </p:txBody>
      </p:sp>
      <p:sp>
        <p:nvSpPr>
          <p:cNvPr id="9" name="İçerik Yer Tutucusu 2">
            <a:extLst>
              <a:ext uri="{FF2B5EF4-FFF2-40B4-BE49-F238E27FC236}">
                <a16:creationId xmlns:a16="http://schemas.microsoft.com/office/drawing/2014/main" id="{F98FD09A-1F34-FBDB-0BFA-598904E96478}"/>
              </a:ext>
            </a:extLst>
          </p:cNvPr>
          <p:cNvSpPr>
            <a:spLocks noGrp="1"/>
          </p:cNvSpPr>
          <p:nvPr>
            <p:ph idx="1"/>
          </p:nvPr>
        </p:nvSpPr>
        <p:spPr>
          <a:xfrm>
            <a:off x="1341120" y="1901952"/>
            <a:ext cx="9509760" cy="4127627"/>
          </a:xfrm>
        </p:spPr>
        <p:txBody>
          <a:bodyPr/>
          <a:lstStyle/>
          <a:p>
            <a:pPr algn="r" rtl="1"/>
            <a:r>
              <a:rPr lang="ar-SA" altLang="tr-TR" dirty="0">
                <a:latin typeface="Arial" panose="020B0604020202020204" pitchFamily="34" charset="0"/>
                <a:cs typeface="Arial" panose="020B0604020202020204" pitchFamily="34" charset="0"/>
              </a:rPr>
              <a:t>مدير المشروع : مسعود أرتاش </a:t>
            </a:r>
          </a:p>
          <a:p>
            <a:pPr algn="r" rtl="1"/>
            <a:r>
              <a:rPr lang="ar-SA" altLang="tr-TR" dirty="0">
                <a:latin typeface="Arial" panose="020B0604020202020204" pitchFamily="34" charset="0"/>
                <a:cs typeface="Arial" panose="020B0604020202020204" pitchFamily="34" charset="0"/>
              </a:rPr>
              <a:t>رقم الهاتف : 05326294300 </a:t>
            </a:r>
          </a:p>
          <a:p>
            <a:pPr algn="r" rtl="1"/>
            <a:r>
              <a:rPr lang="ar-SA" altLang="tr-TR" dirty="0">
                <a:latin typeface="Arial" panose="020B0604020202020204" pitchFamily="34" charset="0"/>
                <a:cs typeface="Arial" panose="020B0604020202020204" pitchFamily="34" charset="0"/>
              </a:rPr>
              <a:t>البريد الإلكتروني : </a:t>
            </a:r>
            <a:r>
              <a:rPr lang="tr-TR" dirty="0">
                <a:latin typeface="Arial" panose="020B0604020202020204" pitchFamily="34" charset="0"/>
                <a:cs typeface="Arial" panose="020B0604020202020204" pitchFamily="34" charset="0"/>
                <a:sym typeface="+mn-ea"/>
                <a:hlinkClick r:id="rId2"/>
              </a:rPr>
              <a:t>mesut@ertasgroup.com</a:t>
            </a:r>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مدير المشروع : سيد مسعود بخاري  </a:t>
            </a:r>
            <a:endParaRPr lang="ar-SA" alt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رقم الهاتف : 05356045555 </a:t>
            </a:r>
            <a:endParaRPr lang="ar-SA" alt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البريد الإلكتروني : </a:t>
            </a:r>
            <a:r>
              <a:rPr lang="tr-TR" dirty="0">
                <a:latin typeface="Arial" panose="020B0604020202020204" pitchFamily="34" charset="0"/>
                <a:cs typeface="Arial" panose="020B0604020202020204" pitchFamily="34" charset="0"/>
                <a:sym typeface="+mn-ea"/>
                <a:hlinkClick r:id="rId2"/>
              </a:rPr>
              <a:t>mesut</a:t>
            </a:r>
            <a:r>
              <a:rPr lang="en-US" altLang="tr-TR" dirty="0">
                <a:latin typeface="Arial" panose="020B0604020202020204" pitchFamily="34" charset="0"/>
                <a:cs typeface="Arial" panose="020B0604020202020204" pitchFamily="34" charset="0"/>
                <a:sym typeface="+mn-ea"/>
                <a:hlinkClick r:id="rId2"/>
              </a:rPr>
              <a:t>buhari</a:t>
            </a:r>
            <a:r>
              <a:rPr lang="tr-TR" dirty="0">
                <a:latin typeface="Arial" panose="020B0604020202020204" pitchFamily="34" charset="0"/>
                <a:cs typeface="Arial" panose="020B0604020202020204" pitchFamily="34" charset="0"/>
                <a:sym typeface="+mn-ea"/>
                <a:hlinkClick r:id="rId2"/>
              </a:rPr>
              <a:t>@ertasgroup.com</a:t>
            </a:r>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p:txBody>
      </p:sp>
      <p:pic>
        <p:nvPicPr>
          <p:cNvPr id="2" name="Resim 1">
            <a:extLst>
              <a:ext uri="{FF2B5EF4-FFF2-40B4-BE49-F238E27FC236}">
                <a16:creationId xmlns:a16="http://schemas.microsoft.com/office/drawing/2014/main" id="{0BF7E19A-01EF-0B17-C96E-47BCC83A7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32" y="1084072"/>
            <a:ext cx="4320480" cy="3713080"/>
          </a:xfrm>
          <a:prstGeom prst="rect">
            <a:avLst/>
          </a:prstGeom>
        </p:spPr>
      </p:pic>
    </p:spTree>
    <p:extLst>
      <p:ext uri="{BB962C8B-B14F-4D97-AF65-F5344CB8AC3E}">
        <p14:creationId xmlns:p14="http://schemas.microsoft.com/office/powerpoint/2010/main" val="276814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Şeritli Tasarım Mavi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Office_9533098_TF03417271" id="{A0841376-EF28-41AC-A560-0B18453CCD0B}" vid="{E98594D2-5D94-4C26-9C1E-8757D4370EFA}"/>
    </a:ext>
  </a:extLst>
</a:theme>
</file>

<file path=ppt/theme/theme2.xml><?xml version="1.0" encoding="utf-8"?>
<a:theme xmlns:a="http://schemas.openxmlformats.org/drawingml/2006/main" name="Office Teması">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599</TotalTime>
  <Words>590</Words>
  <Application>Microsoft Office PowerPoint</Application>
  <PresentationFormat>Geniş ekran</PresentationFormat>
  <Paragraphs>69</Paragraphs>
  <Slides>13</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13</vt:i4>
      </vt:variant>
    </vt:vector>
  </HeadingPairs>
  <TitlesOfParts>
    <vt:vector size="18" baseType="lpstr">
      <vt:lpstr>Arial</vt:lpstr>
      <vt:lpstr>Corbel</vt:lpstr>
      <vt:lpstr>Euphemia</vt:lpstr>
      <vt:lpstr>Wingdings</vt:lpstr>
      <vt:lpstr>Şeritli Tasarım Mavi 16x9</vt:lpstr>
      <vt:lpstr>خطة تطوير مشروع بناء سنجق تبه</vt:lpstr>
      <vt:lpstr>PowerPoint Sunusu</vt:lpstr>
      <vt:lpstr>نطاق المشروع</vt:lpstr>
      <vt:lpstr> الأهداف :</vt:lpstr>
      <vt:lpstr> مدة التسليم </vt:lpstr>
      <vt:lpstr>عناصر النجاح </vt:lpstr>
      <vt:lpstr>PowerPoint Sunusu</vt:lpstr>
      <vt:lpstr>تحليل تكلفة الأرض في حي معمار سنان سلطان بيلي \اسطنبول </vt:lpstr>
      <vt:lpstr>برنامج المشروع </vt:lpstr>
      <vt:lpstr>PowerPoint Sunusu</vt:lpstr>
      <vt:lpstr>PowerPoint Sunusu</vt:lpstr>
      <vt:lpstr>الجدوى</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 Projesi Planı</dc:title>
  <dc:creator>ahmetaytan</dc:creator>
  <cp:lastModifiedBy>pinarsayhar@gmail.com.tr</cp:lastModifiedBy>
  <cp:revision>59</cp:revision>
  <dcterms:created xsi:type="dcterms:W3CDTF">2023-08-04T13:48:37Z</dcterms:created>
  <dcterms:modified xsi:type="dcterms:W3CDTF">2023-09-29T09:02:57Z</dcterms:modified>
</cp:coreProperties>
</file>