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65" r:id="rId2"/>
    <p:sldId id="274" r:id="rId3"/>
    <p:sldId id="289" r:id="rId4"/>
    <p:sldId id="290" r:id="rId5"/>
    <p:sldId id="291" r:id="rId6"/>
    <p:sldId id="292" r:id="rId7"/>
    <p:sldId id="276" r:id="rId8"/>
    <p:sldId id="296" r:id="rId9"/>
    <p:sldId id="298" r:id="rId10"/>
    <p:sldId id="280" r:id="rId11"/>
    <p:sldId id="299" r:id="rId12"/>
    <p:sldId id="300" r:id="rId13"/>
    <p:sldId id="304" r:id="rId14"/>
    <p:sldId id="305" r:id="rId15"/>
    <p:sldId id="306" r:id="rId16"/>
    <p:sldId id="307" r:id="rId17"/>
    <p:sldId id="308" r:id="rId18"/>
    <p:sldId id="309" r:id="rId19"/>
    <p:sldId id="303" r:id="rId20"/>
    <p:sldId id="301" r:id="rId21"/>
    <p:sldId id="302" r:id="rId22"/>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35" userDrawn="1">
          <p15:clr>
            <a:srgbClr val="A4A3A4"/>
          </p15:clr>
        </p15:guide>
        <p15:guide id="3" pos="844" userDrawn="1">
          <p15:clr>
            <a:srgbClr val="A4A3A4"/>
          </p15:clr>
        </p15:guide>
        <p15:guide id="4" orient="horz" pos="213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4F4F"/>
    <a:srgbClr val="626262"/>
    <a:srgbClr val="848484"/>
    <a:srgbClr val="000000"/>
    <a:srgbClr val="5A5A5A"/>
    <a:srgbClr val="494949"/>
    <a:srgbClr val="434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3D81CF-94F2-401A-BA57-92F5A7B2D0C5}"/>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79559" autoAdjust="0"/>
  </p:normalViewPr>
  <p:slideViewPr>
    <p:cSldViewPr showGuides="1">
      <p:cViewPr>
        <p:scale>
          <a:sx n="100" d="100"/>
          <a:sy n="100" d="100"/>
        </p:scale>
        <p:origin x="-414" y="-1116"/>
      </p:cViewPr>
      <p:guideLst>
        <p:guide pos="3840"/>
        <p:guide pos="6835"/>
        <p:guide pos="844"/>
        <p:guide orient="horz" pos="2137"/>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lang="en-US" sz="2130" b="1" i="0" u="none" strike="noStrike" kern="1200" baseline="0">
                <a:solidFill>
                  <a:schemeClr val="tx2"/>
                </a:solidFill>
                <a:latin typeface="+mn-lt"/>
                <a:ea typeface="+mn-ea"/>
                <a:cs typeface="+mn-cs"/>
              </a:defRPr>
            </a:pPr>
            <a:r>
              <a:rPr lang="tr-TR" dirty="0"/>
              <a:t>Toplam</a:t>
            </a:r>
            <a:r>
              <a:rPr lang="tr-TR" baseline="0" dirty="0"/>
              <a:t> Maliyet : 123.200.000 TL</a:t>
            </a:r>
            <a:endParaRPr lang="en-US" dirty="0"/>
          </a:p>
        </c:rich>
      </c:tx>
      <c:layout>
        <c:manualLayout>
          <c:xMode val="edge"/>
          <c:yMode val="edge"/>
          <c:x val="0.43431909346169301"/>
          <c:y val="1.8461538461538501E-2"/>
        </c:manualLayout>
      </c:layout>
      <c:overlay val="0"/>
      <c:spPr>
        <a:noFill/>
        <a:ln>
          <a:noFill/>
        </a:ln>
        <a:effectLst/>
      </c:spPr>
      <c:txPr>
        <a:bodyPr rot="0" spcFirstLastPara="1" vertOverflow="ellipsis" vert="horz" wrap="square" anchor="ctr" anchorCtr="1"/>
        <a:lstStyle/>
        <a:p>
          <a:pPr>
            <a:defRPr lang="en-US" sz="2130" b="1" i="0" u="none" strike="noStrike" kern="1200" baseline="0">
              <a:solidFill>
                <a:schemeClr val="tx2"/>
              </a:solidFill>
              <a:latin typeface="+mn-lt"/>
              <a:ea typeface="+mn-ea"/>
              <a:cs typeface="+mn-cs"/>
            </a:defRPr>
          </a:pPr>
          <a:endParaRPr lang="tr-TR"/>
        </a:p>
      </c:txPr>
    </c:title>
    <c:autoTitleDeleted val="0"/>
    <c:plotArea>
      <c:layout>
        <c:manualLayout>
          <c:layoutTarget val="inner"/>
          <c:xMode val="edge"/>
          <c:yMode val="edge"/>
          <c:x val="8.8192338547934193E-2"/>
          <c:y val="2.2476801938219299E-2"/>
          <c:w val="0.88228559410040397"/>
          <c:h val="0.79496402180496695"/>
        </c:manualLayout>
      </c:layout>
      <c:barChart>
        <c:barDir val="col"/>
        <c:grouping val="clustered"/>
        <c:varyColors val="0"/>
        <c:ser>
          <c:idx val="0"/>
          <c:order val="0"/>
          <c:tx>
            <c:strRef>
              <c:f>Sheet1!$B$1</c:f>
              <c:strCache>
                <c:ptCount val="1"/>
                <c:pt idx="0">
                  <c:v>Yıllık Maliyet</c:v>
                </c:pt>
              </c:strCache>
            </c:strRef>
          </c:tx>
          <c:spPr>
            <a:gradFill rotWithShape="1">
              <a:gsLst>
                <a:gs pos="0">
                  <a:schemeClr val="accent3">
                    <a:satMod val="103000"/>
                    <a:lumMod val="118000"/>
                  </a:schemeClr>
                </a:gs>
                <a:gs pos="50000">
                  <a:schemeClr val="accent3">
                    <a:satMod val="89000"/>
                    <a:lumMod val="91000"/>
                  </a:schemeClr>
                </a:gs>
                <a:gs pos="100000">
                  <a:schemeClr val="accent3">
                    <a:lumMod val="69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2"/>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Sheet1!$A$2:$A$11</c:f>
              <c:strCache>
                <c:ptCount val="5"/>
                <c:pt idx="0">
                  <c:v>ARSA SATIN ALMA</c:v>
                </c:pt>
                <c:pt idx="1">
                  <c:v>EMSAL TRANSFER</c:v>
                </c:pt>
                <c:pt idx="2">
                  <c:v>DANŞ.BED</c:v>
                </c:pt>
                <c:pt idx="3">
                  <c:v>HARİTA İŞLEMLERİ</c:v>
                </c:pt>
                <c:pt idx="4">
                  <c:v>TAPU SATIŞ HARÇ</c:v>
                </c:pt>
              </c:strCache>
            </c:strRef>
          </c:cat>
          <c:val>
            <c:numRef>
              <c:f>Sheet1!$B$2:$B$11</c:f>
              <c:numCache>
                <c:formatCode>#,##0</c:formatCode>
                <c:ptCount val="10"/>
                <c:pt idx="0">
                  <c:v>95000000</c:v>
                </c:pt>
                <c:pt idx="1">
                  <c:v>24000000</c:v>
                </c:pt>
                <c:pt idx="2">
                  <c:v>3000000</c:v>
                </c:pt>
                <c:pt idx="3">
                  <c:v>600000</c:v>
                </c:pt>
                <c:pt idx="4">
                  <c:v>600000</c:v>
                </c:pt>
              </c:numCache>
            </c:numRef>
          </c:val>
          <c:extLst>
            <c:ext xmlns:c16="http://schemas.microsoft.com/office/drawing/2014/chart" uri="{C3380CC4-5D6E-409C-BE32-E72D297353CC}">
              <c16:uniqueId val="{00000000-EBE7-4CB4-BF5A-252356EA2F92}"/>
            </c:ext>
          </c:extLst>
        </c:ser>
        <c:dLbls>
          <c:showLegendKey val="0"/>
          <c:showVal val="1"/>
          <c:showCatName val="0"/>
          <c:showSerName val="0"/>
          <c:showPercent val="0"/>
          <c:showBubbleSize val="0"/>
        </c:dLbls>
        <c:gapWidth val="100"/>
        <c:overlap val="-24"/>
        <c:axId val="352511456"/>
        <c:axId val="352512576"/>
      </c:barChart>
      <c:catAx>
        <c:axId val="35251145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lang="en-US" sz="1195" b="0" i="0" u="none" strike="noStrike" kern="1200" baseline="0">
                <a:solidFill>
                  <a:schemeClr val="tx2"/>
                </a:solidFill>
                <a:latin typeface="+mn-lt"/>
                <a:ea typeface="+mn-ea"/>
                <a:cs typeface="+mn-cs"/>
              </a:defRPr>
            </a:pPr>
            <a:endParaRPr lang="tr-TR"/>
          </a:p>
        </c:txPr>
        <c:crossAx val="352512576"/>
        <c:crosses val="autoZero"/>
        <c:auto val="1"/>
        <c:lblAlgn val="ctr"/>
        <c:lblOffset val="0"/>
        <c:noMultiLvlLbl val="0"/>
      </c:catAx>
      <c:valAx>
        <c:axId val="352512576"/>
        <c:scaling>
          <c:orientation val="minMax"/>
          <c:min val="0"/>
        </c:scaling>
        <c:delete val="0"/>
        <c:axPos val="l"/>
        <c:majorGridlines>
          <c:spPr>
            <a:ln w="9525" cap="flat" cmpd="sng" algn="ctr">
              <a:solidFill>
                <a:schemeClr val="tx2">
                  <a:lumMod val="15000"/>
                  <a:lumOff val="85000"/>
                </a:schemeClr>
              </a:solidFill>
              <a:round/>
            </a:ln>
            <a:effectLst/>
          </c:spPr>
        </c:majorGridlines>
        <c:numFmt formatCode="#,##0\ &quot;₺&quot;" sourceLinked="0"/>
        <c:majorTickMark val="out"/>
        <c:minorTickMark val="none"/>
        <c:tickLblPos val="nextTo"/>
        <c:spPr>
          <a:noFill/>
          <a:ln>
            <a:noFill/>
          </a:ln>
          <a:effectLst/>
        </c:spPr>
        <c:txPr>
          <a:bodyPr rot="-60000000" spcFirstLastPara="1" vertOverflow="ellipsis" vert="horz" wrap="square" anchor="ctr" anchorCtr="1"/>
          <a:lstStyle/>
          <a:p>
            <a:pPr>
              <a:defRPr lang="en-US" sz="1195" b="0" i="0" u="none" strike="noStrike" kern="1200" baseline="0">
                <a:solidFill>
                  <a:schemeClr val="tx2"/>
                </a:solidFill>
                <a:latin typeface="+mn-lt"/>
                <a:ea typeface="+mn-ea"/>
                <a:cs typeface="+mn-cs"/>
              </a:defRPr>
            </a:pPr>
            <a:endParaRPr lang="tr-TR"/>
          </a:p>
        </c:txPr>
        <c:crossAx val="352511456"/>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8502359-E29E-4A2D-ACAC-4DCAC351BAD4}" type="doc">
      <dgm:prSet loTypeId="urn:microsoft.com/office/officeart/2005/8/layout/orgChart1#1" loCatId="hierarchy" qsTypeId="urn:microsoft.com/office/officeart/2005/8/quickstyle/simple1#1" qsCatId="simple" csTypeId="urn:microsoft.com/office/officeart/2005/8/colors/accent0_3#1" csCatId="mainScheme" phldr="1"/>
      <dgm:spPr/>
      <dgm:t>
        <a:bodyPr rtlCol="0"/>
        <a:lstStyle/>
        <a:p>
          <a:pPr rtl="0"/>
          <a:endParaRPr lang="en-US"/>
        </a:p>
      </dgm:t>
    </dgm:pt>
    <dgm:pt modelId="{1AE76108-91FB-44D8-8A89-B8E208F7E5CA}">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مسعود </a:t>
          </a:r>
          <a:r>
            <a:rPr lang="ar-IQ" altLang="en-US" sz="2200" dirty="0"/>
            <a:t>أ</a:t>
          </a:r>
          <a:r>
            <a:rPr lang="ar-SA" altLang="en-US" sz="2200" dirty="0" err="1"/>
            <a:t>رتاش</a:t>
          </a:r>
          <a:r>
            <a:rPr lang="en-US" sz="2200" dirty="0"/>
            <a:t>] </a:t>
          </a:r>
        </a:p>
        <a:p>
          <a:pPr rtl="0">
            <a:lnSpc>
              <a:spcPct val="100000"/>
            </a:lnSpc>
            <a:spcBef>
              <a:spcPct val="0"/>
            </a:spcBef>
            <a:spcAft>
              <a:spcPct val="35000"/>
            </a:spcAft>
          </a:pPr>
          <a:r>
            <a:rPr lang="en-US" sz="2200" dirty="0"/>
            <a:t>[</a:t>
          </a:r>
          <a:r>
            <a:rPr lang="ar-SA" altLang="en-US" sz="2200" dirty="0"/>
            <a:t>سيد مسعود بخاري</a:t>
          </a:r>
          <a:r>
            <a:rPr lang="en-US" sz="2200" dirty="0"/>
            <a:t>] </a:t>
          </a:r>
        </a:p>
        <a:p>
          <a:pPr rtl="0">
            <a:lnSpc>
              <a:spcPct val="100000"/>
            </a:lnSpc>
            <a:spcBef>
              <a:spcPct val="0"/>
            </a:spcBef>
            <a:spcAft>
              <a:spcPct val="35000"/>
            </a:spcAft>
          </a:pPr>
          <a:r>
            <a:rPr lang="ar-SA" altLang="en-US" sz="2200" dirty="0"/>
            <a:t>مدير المشروع</a:t>
          </a:r>
        </a:p>
      </dgm:t>
    </dgm:pt>
    <dgm:pt modelId="{FB6FE0FF-6322-4547-93AB-8311BC623C08}" type="parTrans" cxnId="{6B4E5C4D-4BC6-4B75-A428-B0C06B6C4ED7}">
      <dgm:prSet/>
      <dgm:spPr/>
      <dgm:t>
        <a:bodyPr rtlCol="0"/>
        <a:lstStyle/>
        <a:p>
          <a:pPr rtl="0"/>
          <a:endParaRPr lang="en-US" sz="2200"/>
        </a:p>
      </dgm:t>
    </dgm:pt>
    <dgm:pt modelId="{0D0D4CAD-4648-4F86-96D2-249E348C9951}" type="sibTrans" cxnId="{6B4E5C4D-4BC6-4B75-A428-B0C06B6C4ED7}">
      <dgm:prSet/>
      <dgm:spPr/>
      <dgm:t>
        <a:bodyPr rtlCol="0"/>
        <a:lstStyle/>
        <a:p>
          <a:pPr rtl="0"/>
          <a:endParaRPr lang="en-US" sz="2200"/>
        </a:p>
      </dgm:t>
    </dgm:pt>
    <dgm:pt modelId="{5F5A6335-6630-4D71-8A8D-82747DBEDD02}" type="asst">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سمائي يوجيل</a:t>
          </a:r>
          <a:r>
            <a:rPr lang="en-US" sz="2200" dirty="0"/>
            <a:t>] </a:t>
          </a:r>
          <a:r>
            <a:rPr lang="ar-SA" altLang="en-US" sz="2200"/>
            <a:t>معاون المدير</a:t>
          </a:r>
          <a:endParaRPr lang="ar-SA" altLang="en-US" sz="2200" dirty="0"/>
        </a:p>
      </dgm:t>
    </dgm:pt>
    <dgm:pt modelId="{1D68A030-C6F3-413B-8622-5590D9ED1D15}" type="parTrans" cxnId="{C7FB8A49-D1E9-46D3-9279-D784C390103D}">
      <dgm:prSet/>
      <dgm:spPr/>
      <dgm:t>
        <a:bodyPr rtlCol="0"/>
        <a:lstStyle/>
        <a:p>
          <a:pPr rtl="0"/>
          <a:endParaRPr lang="en-US" sz="2200"/>
        </a:p>
      </dgm:t>
    </dgm:pt>
    <dgm:pt modelId="{A1EBADD5-FED1-449B-BA17-8D2135A730AD}" type="sibTrans" cxnId="{C7FB8A49-D1E9-46D3-9279-D784C390103D}">
      <dgm:prSet/>
      <dgm:spPr/>
      <dgm:t>
        <a:bodyPr rtlCol="0"/>
        <a:lstStyle/>
        <a:p>
          <a:pPr rtl="0"/>
          <a:endParaRPr lang="en-US" sz="2200"/>
        </a:p>
      </dgm:t>
    </dgm:pt>
    <dgm:pt modelId="{292949A4-AA05-4E18-B3F5-1798B9517995}">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نور الله كارايل</a:t>
          </a:r>
          <a:r>
            <a:rPr lang="en-US" sz="2200" dirty="0"/>
            <a:t>] </a:t>
          </a:r>
          <a:r>
            <a:rPr lang="ar-SA" altLang="en-US" sz="2200" dirty="0"/>
            <a:t>مهندس معماري</a:t>
          </a:r>
        </a:p>
      </dgm:t>
    </dgm:pt>
    <dgm:pt modelId="{480A263B-CD14-423A-A0E1-102EAB428708}" type="parTrans" cxnId="{6122C3E0-3BD1-4F8A-8510-4D8B68834105}">
      <dgm:prSet/>
      <dgm:spPr/>
      <dgm:t>
        <a:bodyPr rtlCol="0"/>
        <a:lstStyle/>
        <a:p>
          <a:pPr rtl="0"/>
          <a:endParaRPr lang="en-US" sz="2200"/>
        </a:p>
      </dgm:t>
    </dgm:pt>
    <dgm:pt modelId="{95DB1844-9FB2-42CD-B947-48E4C21612F4}" type="sibTrans" cxnId="{6122C3E0-3BD1-4F8A-8510-4D8B68834105}">
      <dgm:prSet/>
      <dgm:spPr/>
      <dgm:t>
        <a:bodyPr rtlCol="0"/>
        <a:lstStyle/>
        <a:p>
          <a:pPr rtl="0"/>
          <a:endParaRPr lang="en-US" sz="2200"/>
        </a:p>
      </dgm:t>
    </dgm:pt>
    <dgm:pt modelId="{28A0B37A-BED0-495D-9DE0-5C3EB254BD9C}">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مرد تونج</a:t>
          </a:r>
          <a:r>
            <a:rPr lang="en-US" sz="2200" dirty="0"/>
            <a:t>] </a:t>
          </a:r>
          <a:r>
            <a:rPr lang="ar-SA" altLang="en-US" sz="2200" dirty="0"/>
            <a:t>مهندس معماري</a:t>
          </a:r>
        </a:p>
      </dgm:t>
    </dgm:pt>
    <dgm:pt modelId="{A9367425-E34E-4C76-9930-ADFAEE130305}" type="parTrans" cxnId="{C0ECD777-AEE7-4B42-BDBC-3BD28E3F5A6E}">
      <dgm:prSet/>
      <dgm:spPr/>
      <dgm:t>
        <a:bodyPr rtlCol="0"/>
        <a:lstStyle/>
        <a:p>
          <a:pPr rtl="0"/>
          <a:endParaRPr lang="en-US" sz="2200"/>
        </a:p>
      </dgm:t>
    </dgm:pt>
    <dgm:pt modelId="{E517DD1E-2D47-4B97-AEE7-47F17CA57721}" type="sibTrans" cxnId="{C0ECD777-AEE7-4B42-BDBC-3BD28E3F5A6E}">
      <dgm:prSet/>
      <dgm:spPr/>
      <dgm:t>
        <a:bodyPr rtlCol="0"/>
        <a:lstStyle/>
        <a:p>
          <a:pPr rtl="0"/>
          <a:endParaRPr lang="en-US" sz="2200"/>
        </a:p>
      </dgm:t>
    </dgm:pt>
    <dgm:pt modelId="{0ACBA0E5-BBCD-43D7-A3BC-FC0CF9D01C8A}">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شفق شين</a:t>
          </a:r>
          <a:r>
            <a:rPr lang="en-US" sz="2200" dirty="0"/>
            <a:t>] </a:t>
          </a:r>
          <a:r>
            <a:rPr lang="ar-SA" sz="2200" dirty="0"/>
            <a:t>ال</a:t>
          </a:r>
          <a:r>
            <a:rPr lang="ar-SA" altLang="en-US" sz="2200" dirty="0"/>
            <a:t>مهندس المعماري الأعلى</a:t>
          </a:r>
        </a:p>
      </dgm:t>
    </dgm:pt>
    <dgm:pt modelId="{C6B0EF2E-D0FA-4A1B-8E00-868CCDF8158E}" type="parTrans" cxnId="{A4E65238-B53E-4DCD-9193-EE77BA41A2B6}">
      <dgm:prSet/>
      <dgm:spPr/>
      <dgm:t>
        <a:bodyPr rtlCol="0"/>
        <a:lstStyle/>
        <a:p>
          <a:pPr rtl="0"/>
          <a:endParaRPr lang="en-US" sz="2200"/>
        </a:p>
      </dgm:t>
    </dgm:pt>
    <dgm:pt modelId="{D230325B-7A0E-4212-8386-DF558C1F2B2A}" type="sibTrans" cxnId="{A4E65238-B53E-4DCD-9193-EE77BA41A2B6}">
      <dgm:prSet/>
      <dgm:spPr/>
      <dgm:t>
        <a:bodyPr rtlCol="0"/>
        <a:lstStyle/>
        <a:p>
          <a:pPr rtl="0"/>
          <a:endParaRPr lang="en-US" sz="2200"/>
        </a:p>
      </dgm:t>
    </dgm:pt>
    <dgm:pt modelId="{5FDCA85D-1C67-44A6-9071-13A348508795}">
      <dgm:prSet phldrT="[Text]" phldr="0" custT="1"/>
      <dgm:spPr/>
      <dgm:t>
        <a:bodyPr vert="horz" wrap="square" rtlCol="0"/>
        <a:lstStyle/>
        <a:p>
          <a:pPr rtl="0">
            <a:lnSpc>
              <a:spcPct val="100000"/>
            </a:lnSpc>
            <a:spcBef>
              <a:spcPct val="0"/>
            </a:spcBef>
            <a:spcAft>
              <a:spcPct val="35000"/>
            </a:spcAft>
          </a:pPr>
          <a:r>
            <a:rPr lang="en-US" sz="2200" dirty="0"/>
            <a:t>[</a:t>
          </a:r>
          <a:r>
            <a:rPr lang="ar-SA" altLang="en-US" sz="2200" dirty="0"/>
            <a:t>مسعود جاكار</a:t>
          </a:r>
          <a:r>
            <a:rPr lang="en-US" sz="2200" dirty="0"/>
            <a:t> ] </a:t>
          </a:r>
          <a:r>
            <a:rPr lang="ar-SA" altLang="en-US" sz="2200" dirty="0"/>
            <a:t>مهندس انشائي\مدني</a:t>
          </a:r>
        </a:p>
      </dgm:t>
    </dgm:pt>
    <dgm:pt modelId="{03FDE31C-AA0C-4FFD-88F3-B8C60C7688B2}" type="parTrans" cxnId="{FA607F90-7C14-491F-90EB-573445B9420B}">
      <dgm:prSet/>
      <dgm:spPr/>
      <dgm:t>
        <a:bodyPr rtlCol="0"/>
        <a:lstStyle/>
        <a:p>
          <a:pPr rtl="0"/>
          <a:endParaRPr lang="en-US" sz="2200"/>
        </a:p>
      </dgm:t>
    </dgm:pt>
    <dgm:pt modelId="{FE1A6629-9F0A-4947-827E-686E8B12F027}" type="sibTrans" cxnId="{FA607F90-7C14-491F-90EB-573445B9420B}">
      <dgm:prSet/>
      <dgm:spPr/>
      <dgm:t>
        <a:bodyPr rtlCol="0"/>
        <a:lstStyle/>
        <a:p>
          <a:pPr rtl="0"/>
          <a:endParaRPr lang="en-US" sz="2200"/>
        </a:p>
      </dgm:t>
    </dgm:pt>
    <dgm:pt modelId="{24932D62-51B8-4D71-A5FA-4BD57552139C}" type="pres">
      <dgm:prSet presAssocID="{78502359-E29E-4A2D-ACAC-4DCAC351BAD4}" presName="hierChild1" presStyleCnt="0">
        <dgm:presLayoutVars>
          <dgm:orgChart val="1"/>
          <dgm:chPref val="1"/>
          <dgm:dir/>
          <dgm:animOne val="branch"/>
          <dgm:animLvl val="lvl"/>
          <dgm:resizeHandles/>
        </dgm:presLayoutVars>
      </dgm:prSet>
      <dgm:spPr/>
    </dgm:pt>
    <dgm:pt modelId="{63487077-536E-4911-8464-54721A48DE05}" type="pres">
      <dgm:prSet presAssocID="{1AE76108-91FB-44D8-8A89-B8E208F7E5CA}" presName="hierRoot1" presStyleCnt="0">
        <dgm:presLayoutVars>
          <dgm:hierBranch val="init"/>
        </dgm:presLayoutVars>
      </dgm:prSet>
      <dgm:spPr/>
    </dgm:pt>
    <dgm:pt modelId="{342D541C-5030-4F91-A070-844941CA9444}" type="pres">
      <dgm:prSet presAssocID="{1AE76108-91FB-44D8-8A89-B8E208F7E5CA}" presName="rootComposite1" presStyleCnt="0"/>
      <dgm:spPr/>
    </dgm:pt>
    <dgm:pt modelId="{B4F9536A-212F-4EE6-8E36-1F7330E5587D}" type="pres">
      <dgm:prSet presAssocID="{1AE76108-91FB-44D8-8A89-B8E208F7E5CA}" presName="rootText1" presStyleLbl="node0" presStyleIdx="0" presStyleCnt="1" custScaleX="161377" custScaleY="173397">
        <dgm:presLayoutVars>
          <dgm:chPref val="3"/>
        </dgm:presLayoutVars>
      </dgm:prSet>
      <dgm:spPr/>
    </dgm:pt>
    <dgm:pt modelId="{B4EA89FA-F4C3-4343-B0EA-03CE8E80571B}" type="pres">
      <dgm:prSet presAssocID="{1AE76108-91FB-44D8-8A89-B8E208F7E5CA}" presName="rootConnector1" presStyleLbl="node1" presStyleIdx="0" presStyleCnt="0"/>
      <dgm:spPr/>
    </dgm:pt>
    <dgm:pt modelId="{D1F0577B-7768-4685-A52C-86010901C5D7}" type="pres">
      <dgm:prSet presAssocID="{1AE76108-91FB-44D8-8A89-B8E208F7E5CA}" presName="hierChild2" presStyleCnt="0"/>
      <dgm:spPr/>
    </dgm:pt>
    <dgm:pt modelId="{ED86A04F-8E18-4C09-847D-FF6943170D74}" type="pres">
      <dgm:prSet presAssocID="{480A263B-CD14-423A-A0E1-102EAB428708}" presName="Name37" presStyleLbl="parChTrans1D2" presStyleIdx="0" presStyleCnt="5"/>
      <dgm:spPr/>
    </dgm:pt>
    <dgm:pt modelId="{EFB687C1-0A36-4EE0-869B-BE082DC4B4F5}" type="pres">
      <dgm:prSet presAssocID="{292949A4-AA05-4E18-B3F5-1798B9517995}" presName="hierRoot2" presStyleCnt="0">
        <dgm:presLayoutVars>
          <dgm:hierBranch val="init"/>
        </dgm:presLayoutVars>
      </dgm:prSet>
      <dgm:spPr/>
    </dgm:pt>
    <dgm:pt modelId="{B3B2FC3E-37B1-4887-B44A-51C1D04E725F}" type="pres">
      <dgm:prSet presAssocID="{292949A4-AA05-4E18-B3F5-1798B9517995}" presName="rootComposite" presStyleCnt="0"/>
      <dgm:spPr/>
    </dgm:pt>
    <dgm:pt modelId="{7174A553-29A2-4360-80CF-40A80BE1E5E1}" type="pres">
      <dgm:prSet presAssocID="{292949A4-AA05-4E18-B3F5-1798B9517995}" presName="rootText" presStyleLbl="node2" presStyleIdx="0" presStyleCnt="4" custScaleX="130434" custLinFactNeighborX="-1157" custLinFactNeighborY="-559">
        <dgm:presLayoutVars>
          <dgm:chPref val="3"/>
        </dgm:presLayoutVars>
      </dgm:prSet>
      <dgm:spPr/>
    </dgm:pt>
    <dgm:pt modelId="{D164376A-6279-4F34-8FAC-9C7E5143D544}" type="pres">
      <dgm:prSet presAssocID="{292949A4-AA05-4E18-B3F5-1798B9517995}" presName="rootConnector" presStyleLbl="node2" presStyleIdx="0" presStyleCnt="4"/>
      <dgm:spPr/>
    </dgm:pt>
    <dgm:pt modelId="{8C825E58-14E8-483E-9F7B-AA1792C01D88}" type="pres">
      <dgm:prSet presAssocID="{292949A4-AA05-4E18-B3F5-1798B9517995}" presName="hierChild4" presStyleCnt="0"/>
      <dgm:spPr/>
    </dgm:pt>
    <dgm:pt modelId="{DE7C342C-0614-40D9-A99C-12D7AD9BC715}" type="pres">
      <dgm:prSet presAssocID="{292949A4-AA05-4E18-B3F5-1798B9517995}" presName="hierChild5" presStyleCnt="0"/>
      <dgm:spPr/>
    </dgm:pt>
    <dgm:pt modelId="{49F27310-186D-41EB-B0D9-B311379F2447}" type="pres">
      <dgm:prSet presAssocID="{A9367425-E34E-4C76-9930-ADFAEE130305}" presName="Name37" presStyleLbl="parChTrans1D2" presStyleIdx="1" presStyleCnt="5"/>
      <dgm:spPr/>
    </dgm:pt>
    <dgm:pt modelId="{DD37C9DD-498D-4BBC-B3E4-1EA4D5759522}" type="pres">
      <dgm:prSet presAssocID="{28A0B37A-BED0-495D-9DE0-5C3EB254BD9C}" presName="hierRoot2" presStyleCnt="0">
        <dgm:presLayoutVars>
          <dgm:hierBranch val="init"/>
        </dgm:presLayoutVars>
      </dgm:prSet>
      <dgm:spPr/>
    </dgm:pt>
    <dgm:pt modelId="{5D52FA1C-A3E5-4CA3-8F7A-23BAFF63DCA7}" type="pres">
      <dgm:prSet presAssocID="{28A0B37A-BED0-495D-9DE0-5C3EB254BD9C}" presName="rootComposite" presStyleCnt="0"/>
      <dgm:spPr/>
    </dgm:pt>
    <dgm:pt modelId="{08335018-97AA-460E-A117-81DBA3DD3BA6}" type="pres">
      <dgm:prSet presAssocID="{28A0B37A-BED0-495D-9DE0-5C3EB254BD9C}" presName="rootText" presStyleLbl="node2" presStyleIdx="1" presStyleCnt="4" custScaleX="133081" custScaleY="116679">
        <dgm:presLayoutVars>
          <dgm:chPref val="3"/>
        </dgm:presLayoutVars>
      </dgm:prSet>
      <dgm:spPr/>
    </dgm:pt>
    <dgm:pt modelId="{65D0D12C-4679-4F26-9710-FD8E514589D1}" type="pres">
      <dgm:prSet presAssocID="{28A0B37A-BED0-495D-9DE0-5C3EB254BD9C}" presName="rootConnector" presStyleLbl="node2" presStyleIdx="1" presStyleCnt="4"/>
      <dgm:spPr/>
    </dgm:pt>
    <dgm:pt modelId="{8EB97B11-FBCA-4B4E-B19F-53DF3AFDD2F3}" type="pres">
      <dgm:prSet presAssocID="{28A0B37A-BED0-495D-9DE0-5C3EB254BD9C}" presName="hierChild4" presStyleCnt="0"/>
      <dgm:spPr/>
    </dgm:pt>
    <dgm:pt modelId="{02C81350-F8A1-4EAC-834A-37E8A0F9D7A0}" type="pres">
      <dgm:prSet presAssocID="{28A0B37A-BED0-495D-9DE0-5C3EB254BD9C}" presName="hierChild5" presStyleCnt="0"/>
      <dgm:spPr/>
    </dgm:pt>
    <dgm:pt modelId="{86CB14CF-3AAB-49BF-A348-8C10128F63F4}" type="pres">
      <dgm:prSet presAssocID="{C6B0EF2E-D0FA-4A1B-8E00-868CCDF8158E}" presName="Name37" presStyleLbl="parChTrans1D2" presStyleIdx="2" presStyleCnt="5"/>
      <dgm:spPr/>
    </dgm:pt>
    <dgm:pt modelId="{77371579-F80B-48CD-B835-644D974105F2}" type="pres">
      <dgm:prSet presAssocID="{0ACBA0E5-BBCD-43D7-A3BC-FC0CF9D01C8A}" presName="hierRoot2" presStyleCnt="0">
        <dgm:presLayoutVars>
          <dgm:hierBranch val="init"/>
        </dgm:presLayoutVars>
      </dgm:prSet>
      <dgm:spPr/>
    </dgm:pt>
    <dgm:pt modelId="{C6C8DF18-AFF5-41C5-91D5-986B3912F98F}" type="pres">
      <dgm:prSet presAssocID="{0ACBA0E5-BBCD-43D7-A3BC-FC0CF9D01C8A}" presName="rootComposite" presStyleCnt="0"/>
      <dgm:spPr/>
    </dgm:pt>
    <dgm:pt modelId="{57DA3771-BFCF-450F-AC08-0C13953670E4}" type="pres">
      <dgm:prSet presAssocID="{0ACBA0E5-BBCD-43D7-A3BC-FC0CF9D01C8A}" presName="rootText" presStyleLbl="node2" presStyleIdx="2" presStyleCnt="4" custScaleX="138878" custScaleY="184966">
        <dgm:presLayoutVars>
          <dgm:chPref val="3"/>
        </dgm:presLayoutVars>
      </dgm:prSet>
      <dgm:spPr/>
    </dgm:pt>
    <dgm:pt modelId="{FA66423F-FACA-4DAE-89C7-B644512E5F7D}" type="pres">
      <dgm:prSet presAssocID="{0ACBA0E5-BBCD-43D7-A3BC-FC0CF9D01C8A}" presName="rootConnector" presStyleLbl="node2" presStyleIdx="2" presStyleCnt="4"/>
      <dgm:spPr/>
    </dgm:pt>
    <dgm:pt modelId="{A60090D2-BA88-4DA7-A0B0-A2449D16B861}" type="pres">
      <dgm:prSet presAssocID="{0ACBA0E5-BBCD-43D7-A3BC-FC0CF9D01C8A}" presName="hierChild4" presStyleCnt="0"/>
      <dgm:spPr/>
    </dgm:pt>
    <dgm:pt modelId="{1058A9B4-2819-474F-9B1E-FCE066EC39C9}" type="pres">
      <dgm:prSet presAssocID="{0ACBA0E5-BBCD-43D7-A3BC-FC0CF9D01C8A}" presName="hierChild5" presStyleCnt="0"/>
      <dgm:spPr/>
    </dgm:pt>
    <dgm:pt modelId="{8E0B701E-731A-4119-97E9-BE8C6970B14F}" type="pres">
      <dgm:prSet presAssocID="{03FDE31C-AA0C-4FFD-88F3-B8C60C7688B2}" presName="Name37" presStyleLbl="parChTrans1D2" presStyleIdx="3" presStyleCnt="5"/>
      <dgm:spPr/>
    </dgm:pt>
    <dgm:pt modelId="{874468E2-0EC1-4B30-BFBA-2E7D789367BD}" type="pres">
      <dgm:prSet presAssocID="{5FDCA85D-1C67-44A6-9071-13A348508795}" presName="hierRoot2" presStyleCnt="0">
        <dgm:presLayoutVars>
          <dgm:hierBranch val="init"/>
        </dgm:presLayoutVars>
      </dgm:prSet>
      <dgm:spPr/>
    </dgm:pt>
    <dgm:pt modelId="{EBD67921-28BF-4E49-9555-F1C1BBCF3162}" type="pres">
      <dgm:prSet presAssocID="{5FDCA85D-1C67-44A6-9071-13A348508795}" presName="rootComposite" presStyleCnt="0"/>
      <dgm:spPr/>
    </dgm:pt>
    <dgm:pt modelId="{95F76DE9-F993-4C08-8EB9-2BBE7C2B73FA}" type="pres">
      <dgm:prSet presAssocID="{5FDCA85D-1C67-44A6-9071-13A348508795}" presName="rootText" presStyleLbl="node2" presStyleIdx="3" presStyleCnt="4" custScaleX="123286" custScaleY="159982">
        <dgm:presLayoutVars>
          <dgm:chPref val="3"/>
        </dgm:presLayoutVars>
      </dgm:prSet>
      <dgm:spPr/>
    </dgm:pt>
    <dgm:pt modelId="{A76F18EF-98B9-479F-AD3D-B0E4FFB0B47A}" type="pres">
      <dgm:prSet presAssocID="{5FDCA85D-1C67-44A6-9071-13A348508795}" presName="rootConnector" presStyleLbl="node2" presStyleIdx="3" presStyleCnt="4"/>
      <dgm:spPr/>
    </dgm:pt>
    <dgm:pt modelId="{D5C426A1-EAF3-4CC8-9D70-F9EBFDECC12B}" type="pres">
      <dgm:prSet presAssocID="{5FDCA85D-1C67-44A6-9071-13A348508795}" presName="hierChild4" presStyleCnt="0"/>
      <dgm:spPr/>
    </dgm:pt>
    <dgm:pt modelId="{FAC07446-5EA7-473F-8A6A-3F435781B06F}" type="pres">
      <dgm:prSet presAssocID="{5FDCA85D-1C67-44A6-9071-13A348508795}" presName="hierChild5" presStyleCnt="0"/>
      <dgm:spPr/>
    </dgm:pt>
    <dgm:pt modelId="{53425F9F-A766-4F4F-BE7E-8967A57E25F5}" type="pres">
      <dgm:prSet presAssocID="{1AE76108-91FB-44D8-8A89-B8E208F7E5CA}" presName="hierChild3" presStyleCnt="0"/>
      <dgm:spPr/>
    </dgm:pt>
    <dgm:pt modelId="{68C4EFF2-445F-4267-8276-3476572E2322}" type="pres">
      <dgm:prSet presAssocID="{1D68A030-C6F3-413B-8622-5590D9ED1D15}" presName="Name111" presStyleLbl="parChTrans1D2" presStyleIdx="4" presStyleCnt="5"/>
      <dgm:spPr/>
    </dgm:pt>
    <dgm:pt modelId="{AF728B47-EBAB-4EC6-904A-07F266E4DACA}" type="pres">
      <dgm:prSet presAssocID="{5F5A6335-6630-4D71-8A8D-82747DBEDD02}" presName="hierRoot3" presStyleCnt="0">
        <dgm:presLayoutVars>
          <dgm:hierBranch val="init"/>
        </dgm:presLayoutVars>
      </dgm:prSet>
      <dgm:spPr/>
    </dgm:pt>
    <dgm:pt modelId="{DD5351A4-1354-47FA-ABA6-EE4079D952E3}" type="pres">
      <dgm:prSet presAssocID="{5F5A6335-6630-4D71-8A8D-82747DBEDD02}" presName="rootComposite3" presStyleCnt="0"/>
      <dgm:spPr/>
    </dgm:pt>
    <dgm:pt modelId="{940E95D1-7142-4E02-A0BE-B91C30369A64}" type="pres">
      <dgm:prSet presAssocID="{5F5A6335-6630-4D71-8A8D-82747DBEDD02}" presName="rootText3" presStyleLbl="asst1" presStyleIdx="0" presStyleCnt="1" custScaleX="145455" custScaleY="126554">
        <dgm:presLayoutVars>
          <dgm:chPref val="3"/>
        </dgm:presLayoutVars>
      </dgm:prSet>
      <dgm:spPr/>
    </dgm:pt>
    <dgm:pt modelId="{8F9A1E52-B498-4A1B-BE2F-B7CEA92EF782}" type="pres">
      <dgm:prSet presAssocID="{5F5A6335-6630-4D71-8A8D-82747DBEDD02}" presName="rootConnector3" presStyleLbl="asst1" presStyleIdx="0" presStyleCnt="1"/>
      <dgm:spPr/>
    </dgm:pt>
    <dgm:pt modelId="{CE1341E2-B64C-4A42-99B7-9AEFFD1FC2CF}" type="pres">
      <dgm:prSet presAssocID="{5F5A6335-6630-4D71-8A8D-82747DBEDD02}" presName="hierChild6" presStyleCnt="0"/>
      <dgm:spPr/>
    </dgm:pt>
    <dgm:pt modelId="{7E8C11CE-7313-4CE8-8C3E-C45393A9B8EC}" type="pres">
      <dgm:prSet presAssocID="{5F5A6335-6630-4D71-8A8D-82747DBEDD02}" presName="hierChild7" presStyleCnt="0"/>
      <dgm:spPr/>
    </dgm:pt>
  </dgm:ptLst>
  <dgm:cxnLst>
    <dgm:cxn modelId="{F537391D-F0F0-4128-B02C-FA8C9C6D6BDC}" type="presOf" srcId="{5FDCA85D-1C67-44A6-9071-13A348508795}" destId="{95F76DE9-F993-4C08-8EB9-2BBE7C2B73FA}" srcOrd="0" destOrd="0" presId="urn:microsoft.com/office/officeart/2005/8/layout/orgChart1#1"/>
    <dgm:cxn modelId="{82289424-7D85-4845-987B-5900AABA498B}" type="presOf" srcId="{292949A4-AA05-4E18-B3F5-1798B9517995}" destId="{D164376A-6279-4F34-8FAC-9C7E5143D544}" srcOrd="1" destOrd="0" presId="urn:microsoft.com/office/officeart/2005/8/layout/orgChart1#1"/>
    <dgm:cxn modelId="{A4E65238-B53E-4DCD-9193-EE77BA41A2B6}" srcId="{1AE76108-91FB-44D8-8A89-B8E208F7E5CA}" destId="{0ACBA0E5-BBCD-43D7-A3BC-FC0CF9D01C8A}" srcOrd="3" destOrd="0" parTransId="{C6B0EF2E-D0FA-4A1B-8E00-868CCDF8158E}" sibTransId="{D230325B-7A0E-4212-8386-DF558C1F2B2A}"/>
    <dgm:cxn modelId="{DC686F42-2D20-4B17-97C1-1FEDEAA7CFCB}" type="presOf" srcId="{5F5A6335-6630-4D71-8A8D-82747DBEDD02}" destId="{8F9A1E52-B498-4A1B-BE2F-B7CEA92EF782}" srcOrd="1" destOrd="0" presId="urn:microsoft.com/office/officeart/2005/8/layout/orgChart1#1"/>
    <dgm:cxn modelId="{E3A19862-DF8B-4AD8-B017-C9A6D922E44D}" type="presOf" srcId="{03FDE31C-AA0C-4FFD-88F3-B8C60C7688B2}" destId="{8E0B701E-731A-4119-97E9-BE8C6970B14F}" srcOrd="0" destOrd="0" presId="urn:microsoft.com/office/officeart/2005/8/layout/orgChart1#1"/>
    <dgm:cxn modelId="{C7FB8A49-D1E9-46D3-9279-D784C390103D}" srcId="{1AE76108-91FB-44D8-8A89-B8E208F7E5CA}" destId="{5F5A6335-6630-4D71-8A8D-82747DBEDD02}" srcOrd="0" destOrd="0" parTransId="{1D68A030-C6F3-413B-8622-5590D9ED1D15}" sibTransId="{A1EBADD5-FED1-449B-BA17-8D2135A730AD}"/>
    <dgm:cxn modelId="{D187F66C-0D2D-41B3-838A-349B9DC51B2A}" type="presOf" srcId="{1AE76108-91FB-44D8-8A89-B8E208F7E5CA}" destId="{B4EA89FA-F4C3-4343-B0EA-03CE8E80571B}" srcOrd="1" destOrd="0" presId="urn:microsoft.com/office/officeart/2005/8/layout/orgChart1#1"/>
    <dgm:cxn modelId="{6B4E5C4D-4BC6-4B75-A428-B0C06B6C4ED7}" srcId="{78502359-E29E-4A2D-ACAC-4DCAC351BAD4}" destId="{1AE76108-91FB-44D8-8A89-B8E208F7E5CA}" srcOrd="0" destOrd="0" parTransId="{FB6FE0FF-6322-4547-93AB-8311BC623C08}" sibTransId="{0D0D4CAD-4648-4F86-96D2-249E348C9951}"/>
    <dgm:cxn modelId="{0179D856-1360-41C7-8192-5D5482CC826D}" type="presOf" srcId="{292949A4-AA05-4E18-B3F5-1798B9517995}" destId="{7174A553-29A2-4360-80CF-40A80BE1E5E1}" srcOrd="0" destOrd="0" presId="urn:microsoft.com/office/officeart/2005/8/layout/orgChart1#1"/>
    <dgm:cxn modelId="{C0ECD777-AEE7-4B42-BDBC-3BD28E3F5A6E}" srcId="{1AE76108-91FB-44D8-8A89-B8E208F7E5CA}" destId="{28A0B37A-BED0-495D-9DE0-5C3EB254BD9C}" srcOrd="2" destOrd="0" parTransId="{A9367425-E34E-4C76-9930-ADFAEE130305}" sibTransId="{E517DD1E-2D47-4B97-AEE7-47F17CA57721}"/>
    <dgm:cxn modelId="{F1EED757-C00E-49D6-883C-D364D125E39E}" type="presOf" srcId="{28A0B37A-BED0-495D-9DE0-5C3EB254BD9C}" destId="{08335018-97AA-460E-A117-81DBA3DD3BA6}" srcOrd="0" destOrd="0" presId="urn:microsoft.com/office/officeart/2005/8/layout/orgChart1#1"/>
    <dgm:cxn modelId="{F4F0ED81-0647-4D37-85C3-6F33A0B703B2}" type="presOf" srcId="{78502359-E29E-4A2D-ACAC-4DCAC351BAD4}" destId="{24932D62-51B8-4D71-A5FA-4BD57552139C}" srcOrd="0" destOrd="0" presId="urn:microsoft.com/office/officeart/2005/8/layout/orgChart1#1"/>
    <dgm:cxn modelId="{FA607F90-7C14-491F-90EB-573445B9420B}" srcId="{1AE76108-91FB-44D8-8A89-B8E208F7E5CA}" destId="{5FDCA85D-1C67-44A6-9071-13A348508795}" srcOrd="4" destOrd="0" parTransId="{03FDE31C-AA0C-4FFD-88F3-B8C60C7688B2}" sibTransId="{FE1A6629-9F0A-4947-827E-686E8B12F027}"/>
    <dgm:cxn modelId="{AAB0B89E-DFE1-4351-A1BF-0CF147F9F40B}" type="presOf" srcId="{0ACBA0E5-BBCD-43D7-A3BC-FC0CF9D01C8A}" destId="{FA66423F-FACA-4DAE-89C7-B644512E5F7D}" srcOrd="1" destOrd="0" presId="urn:microsoft.com/office/officeart/2005/8/layout/orgChart1#1"/>
    <dgm:cxn modelId="{A1D4D7A2-E4CD-49EF-B70C-5D7C62A1B956}" type="presOf" srcId="{5F5A6335-6630-4D71-8A8D-82747DBEDD02}" destId="{940E95D1-7142-4E02-A0BE-B91C30369A64}" srcOrd="0" destOrd="0" presId="urn:microsoft.com/office/officeart/2005/8/layout/orgChart1#1"/>
    <dgm:cxn modelId="{0C3B65B7-8BDB-4195-BF0B-CF52303E3F1B}" type="presOf" srcId="{1D68A030-C6F3-413B-8622-5590D9ED1D15}" destId="{68C4EFF2-445F-4267-8276-3476572E2322}" srcOrd="0" destOrd="0" presId="urn:microsoft.com/office/officeart/2005/8/layout/orgChart1#1"/>
    <dgm:cxn modelId="{374440BA-D694-48C5-9FA3-5FF123679B8D}" type="presOf" srcId="{0ACBA0E5-BBCD-43D7-A3BC-FC0CF9D01C8A}" destId="{57DA3771-BFCF-450F-AC08-0C13953670E4}" srcOrd="0" destOrd="0" presId="urn:microsoft.com/office/officeart/2005/8/layout/orgChart1#1"/>
    <dgm:cxn modelId="{DCBC57BD-9D81-463F-9A08-2222CB2613E7}" type="presOf" srcId="{28A0B37A-BED0-495D-9DE0-5C3EB254BD9C}" destId="{65D0D12C-4679-4F26-9710-FD8E514589D1}" srcOrd="1" destOrd="0" presId="urn:microsoft.com/office/officeart/2005/8/layout/orgChart1#1"/>
    <dgm:cxn modelId="{E24C12BF-3B7D-4AD4-90B2-DC8EE34EF7E9}" type="presOf" srcId="{C6B0EF2E-D0FA-4A1B-8E00-868CCDF8158E}" destId="{86CB14CF-3AAB-49BF-A348-8C10128F63F4}" srcOrd="0" destOrd="0" presId="urn:microsoft.com/office/officeart/2005/8/layout/orgChart1#1"/>
    <dgm:cxn modelId="{C1AC9DC3-5EFA-4E3D-8E9E-1CC304672DB3}" type="presOf" srcId="{5FDCA85D-1C67-44A6-9071-13A348508795}" destId="{A76F18EF-98B9-479F-AD3D-B0E4FFB0B47A}" srcOrd="1" destOrd="0" presId="urn:microsoft.com/office/officeart/2005/8/layout/orgChart1#1"/>
    <dgm:cxn modelId="{D8EFBDCD-7168-45CD-8202-83723F8BE9BB}" type="presOf" srcId="{1AE76108-91FB-44D8-8A89-B8E208F7E5CA}" destId="{B4F9536A-212F-4EE6-8E36-1F7330E5587D}" srcOrd="0" destOrd="0" presId="urn:microsoft.com/office/officeart/2005/8/layout/orgChart1#1"/>
    <dgm:cxn modelId="{6122C3E0-3BD1-4F8A-8510-4D8B68834105}" srcId="{1AE76108-91FB-44D8-8A89-B8E208F7E5CA}" destId="{292949A4-AA05-4E18-B3F5-1798B9517995}" srcOrd="1" destOrd="0" parTransId="{480A263B-CD14-423A-A0E1-102EAB428708}" sibTransId="{95DB1844-9FB2-42CD-B947-48E4C21612F4}"/>
    <dgm:cxn modelId="{0EAFB1EC-22FF-4335-B253-C5EA3F3A369F}" type="presOf" srcId="{480A263B-CD14-423A-A0E1-102EAB428708}" destId="{ED86A04F-8E18-4C09-847D-FF6943170D74}" srcOrd="0" destOrd="0" presId="urn:microsoft.com/office/officeart/2005/8/layout/orgChart1#1"/>
    <dgm:cxn modelId="{F0E605F5-8800-4B81-A626-733247AF3C1F}" type="presOf" srcId="{A9367425-E34E-4C76-9930-ADFAEE130305}" destId="{49F27310-186D-41EB-B0D9-B311379F2447}" srcOrd="0" destOrd="0" presId="urn:microsoft.com/office/officeart/2005/8/layout/orgChart1#1"/>
    <dgm:cxn modelId="{C0D08F24-ACE8-4789-B2C5-D8300BA3931D}" type="presParOf" srcId="{24932D62-51B8-4D71-A5FA-4BD57552139C}" destId="{63487077-536E-4911-8464-54721A48DE05}" srcOrd="0" destOrd="0" presId="urn:microsoft.com/office/officeart/2005/8/layout/orgChart1#1"/>
    <dgm:cxn modelId="{98203C15-01DD-4995-ADF4-7842EE9CDB2B}" type="presParOf" srcId="{63487077-536E-4911-8464-54721A48DE05}" destId="{342D541C-5030-4F91-A070-844941CA9444}" srcOrd="0" destOrd="0" presId="urn:microsoft.com/office/officeart/2005/8/layout/orgChart1#1"/>
    <dgm:cxn modelId="{8AA4942F-8468-40A6-9BFA-44754266786B}" type="presParOf" srcId="{342D541C-5030-4F91-A070-844941CA9444}" destId="{B4F9536A-212F-4EE6-8E36-1F7330E5587D}" srcOrd="0" destOrd="0" presId="urn:microsoft.com/office/officeart/2005/8/layout/orgChart1#1"/>
    <dgm:cxn modelId="{18416A43-8AE0-401A-B536-87711793B964}" type="presParOf" srcId="{342D541C-5030-4F91-A070-844941CA9444}" destId="{B4EA89FA-F4C3-4343-B0EA-03CE8E80571B}" srcOrd="1" destOrd="0" presId="urn:microsoft.com/office/officeart/2005/8/layout/orgChart1#1"/>
    <dgm:cxn modelId="{EE7E9301-8D3A-45BF-A547-4F0D6EE6008E}" type="presParOf" srcId="{63487077-536E-4911-8464-54721A48DE05}" destId="{D1F0577B-7768-4685-A52C-86010901C5D7}" srcOrd="1" destOrd="0" presId="urn:microsoft.com/office/officeart/2005/8/layout/orgChart1#1"/>
    <dgm:cxn modelId="{1D29653E-33CF-4C6A-8E13-A05F828CA296}" type="presParOf" srcId="{D1F0577B-7768-4685-A52C-86010901C5D7}" destId="{ED86A04F-8E18-4C09-847D-FF6943170D74}" srcOrd="0" destOrd="0" presId="urn:microsoft.com/office/officeart/2005/8/layout/orgChart1#1"/>
    <dgm:cxn modelId="{96BB6A48-F0F2-483A-A90C-CA565F86F986}" type="presParOf" srcId="{D1F0577B-7768-4685-A52C-86010901C5D7}" destId="{EFB687C1-0A36-4EE0-869B-BE082DC4B4F5}" srcOrd="1" destOrd="0" presId="urn:microsoft.com/office/officeart/2005/8/layout/orgChart1#1"/>
    <dgm:cxn modelId="{1297FB7B-DC42-4D72-AA2C-EE98627B00ED}" type="presParOf" srcId="{EFB687C1-0A36-4EE0-869B-BE082DC4B4F5}" destId="{B3B2FC3E-37B1-4887-B44A-51C1D04E725F}" srcOrd="0" destOrd="0" presId="urn:microsoft.com/office/officeart/2005/8/layout/orgChart1#1"/>
    <dgm:cxn modelId="{E5EACA40-2BD6-429B-9B0B-D9484D8BB95A}" type="presParOf" srcId="{B3B2FC3E-37B1-4887-B44A-51C1D04E725F}" destId="{7174A553-29A2-4360-80CF-40A80BE1E5E1}" srcOrd="0" destOrd="0" presId="urn:microsoft.com/office/officeart/2005/8/layout/orgChart1#1"/>
    <dgm:cxn modelId="{B68BEDBD-52DB-4873-96EA-EFB2B29DABB9}" type="presParOf" srcId="{B3B2FC3E-37B1-4887-B44A-51C1D04E725F}" destId="{D164376A-6279-4F34-8FAC-9C7E5143D544}" srcOrd="1" destOrd="0" presId="urn:microsoft.com/office/officeart/2005/8/layout/orgChart1#1"/>
    <dgm:cxn modelId="{E39681CE-4718-4B1F-9599-3CDA9D0D52C6}" type="presParOf" srcId="{EFB687C1-0A36-4EE0-869B-BE082DC4B4F5}" destId="{8C825E58-14E8-483E-9F7B-AA1792C01D88}" srcOrd="1" destOrd="0" presId="urn:microsoft.com/office/officeart/2005/8/layout/orgChart1#1"/>
    <dgm:cxn modelId="{B7D08AFC-486D-476D-9886-17417AEF4EC2}" type="presParOf" srcId="{EFB687C1-0A36-4EE0-869B-BE082DC4B4F5}" destId="{DE7C342C-0614-40D9-A99C-12D7AD9BC715}" srcOrd="2" destOrd="0" presId="urn:microsoft.com/office/officeart/2005/8/layout/orgChart1#1"/>
    <dgm:cxn modelId="{F78DD4DD-7FE4-4BEA-9DF7-90F72A4001A9}" type="presParOf" srcId="{D1F0577B-7768-4685-A52C-86010901C5D7}" destId="{49F27310-186D-41EB-B0D9-B311379F2447}" srcOrd="2" destOrd="0" presId="urn:microsoft.com/office/officeart/2005/8/layout/orgChart1#1"/>
    <dgm:cxn modelId="{443156CE-F665-49FE-9DC7-404143EDAE53}" type="presParOf" srcId="{D1F0577B-7768-4685-A52C-86010901C5D7}" destId="{DD37C9DD-498D-4BBC-B3E4-1EA4D5759522}" srcOrd="3" destOrd="0" presId="urn:microsoft.com/office/officeart/2005/8/layout/orgChart1#1"/>
    <dgm:cxn modelId="{3E8982EC-B376-47A9-8DAF-957AF9EDF4B6}" type="presParOf" srcId="{DD37C9DD-498D-4BBC-B3E4-1EA4D5759522}" destId="{5D52FA1C-A3E5-4CA3-8F7A-23BAFF63DCA7}" srcOrd="0" destOrd="0" presId="urn:microsoft.com/office/officeart/2005/8/layout/orgChart1#1"/>
    <dgm:cxn modelId="{A7CF8E70-E081-40C4-BFEE-EDD6CF23B388}" type="presParOf" srcId="{5D52FA1C-A3E5-4CA3-8F7A-23BAFF63DCA7}" destId="{08335018-97AA-460E-A117-81DBA3DD3BA6}" srcOrd="0" destOrd="0" presId="urn:microsoft.com/office/officeart/2005/8/layout/orgChart1#1"/>
    <dgm:cxn modelId="{F7070E3B-3249-4DA0-9164-9904F4234C7F}" type="presParOf" srcId="{5D52FA1C-A3E5-4CA3-8F7A-23BAFF63DCA7}" destId="{65D0D12C-4679-4F26-9710-FD8E514589D1}" srcOrd="1" destOrd="0" presId="urn:microsoft.com/office/officeart/2005/8/layout/orgChart1#1"/>
    <dgm:cxn modelId="{E6BDF68C-2375-4FE2-9902-6D796A4B29F5}" type="presParOf" srcId="{DD37C9DD-498D-4BBC-B3E4-1EA4D5759522}" destId="{8EB97B11-FBCA-4B4E-B19F-53DF3AFDD2F3}" srcOrd="1" destOrd="0" presId="urn:microsoft.com/office/officeart/2005/8/layout/orgChart1#1"/>
    <dgm:cxn modelId="{29DDDF9F-85E9-466A-BE1F-77A348750CE3}" type="presParOf" srcId="{DD37C9DD-498D-4BBC-B3E4-1EA4D5759522}" destId="{02C81350-F8A1-4EAC-834A-37E8A0F9D7A0}" srcOrd="2" destOrd="0" presId="urn:microsoft.com/office/officeart/2005/8/layout/orgChart1#1"/>
    <dgm:cxn modelId="{123ABD75-2EA9-429F-B42B-BE190CA746F0}" type="presParOf" srcId="{D1F0577B-7768-4685-A52C-86010901C5D7}" destId="{86CB14CF-3AAB-49BF-A348-8C10128F63F4}" srcOrd="4" destOrd="0" presId="urn:microsoft.com/office/officeart/2005/8/layout/orgChart1#1"/>
    <dgm:cxn modelId="{F8BCFA00-3DD9-4262-8305-21E19733295B}" type="presParOf" srcId="{D1F0577B-7768-4685-A52C-86010901C5D7}" destId="{77371579-F80B-48CD-B835-644D974105F2}" srcOrd="5" destOrd="0" presId="urn:microsoft.com/office/officeart/2005/8/layout/orgChart1#1"/>
    <dgm:cxn modelId="{4F5C29F6-40A1-4760-812D-9D2A5F616D4D}" type="presParOf" srcId="{77371579-F80B-48CD-B835-644D974105F2}" destId="{C6C8DF18-AFF5-41C5-91D5-986B3912F98F}" srcOrd="0" destOrd="0" presId="urn:microsoft.com/office/officeart/2005/8/layout/orgChart1#1"/>
    <dgm:cxn modelId="{5C56F16A-FB42-42B4-8185-2302E5B5A8FE}" type="presParOf" srcId="{C6C8DF18-AFF5-41C5-91D5-986B3912F98F}" destId="{57DA3771-BFCF-450F-AC08-0C13953670E4}" srcOrd="0" destOrd="0" presId="urn:microsoft.com/office/officeart/2005/8/layout/orgChart1#1"/>
    <dgm:cxn modelId="{630FE173-31CA-4387-A9DE-0D0870103142}" type="presParOf" srcId="{C6C8DF18-AFF5-41C5-91D5-986B3912F98F}" destId="{FA66423F-FACA-4DAE-89C7-B644512E5F7D}" srcOrd="1" destOrd="0" presId="urn:microsoft.com/office/officeart/2005/8/layout/orgChart1#1"/>
    <dgm:cxn modelId="{D6A67886-F201-4937-8433-541B52043BB3}" type="presParOf" srcId="{77371579-F80B-48CD-B835-644D974105F2}" destId="{A60090D2-BA88-4DA7-A0B0-A2449D16B861}" srcOrd="1" destOrd="0" presId="urn:microsoft.com/office/officeart/2005/8/layout/orgChart1#1"/>
    <dgm:cxn modelId="{057C5A14-F4E8-4F0A-BBCF-897092432298}" type="presParOf" srcId="{77371579-F80B-48CD-B835-644D974105F2}" destId="{1058A9B4-2819-474F-9B1E-FCE066EC39C9}" srcOrd="2" destOrd="0" presId="urn:microsoft.com/office/officeart/2005/8/layout/orgChart1#1"/>
    <dgm:cxn modelId="{2C2481C1-5B4A-44DF-BBC8-BFD9301E85D6}" type="presParOf" srcId="{D1F0577B-7768-4685-A52C-86010901C5D7}" destId="{8E0B701E-731A-4119-97E9-BE8C6970B14F}" srcOrd="6" destOrd="0" presId="urn:microsoft.com/office/officeart/2005/8/layout/orgChart1#1"/>
    <dgm:cxn modelId="{55854427-5587-4CAD-9E60-7981976279C1}" type="presParOf" srcId="{D1F0577B-7768-4685-A52C-86010901C5D7}" destId="{874468E2-0EC1-4B30-BFBA-2E7D789367BD}" srcOrd="7" destOrd="0" presId="urn:microsoft.com/office/officeart/2005/8/layout/orgChart1#1"/>
    <dgm:cxn modelId="{07529E33-D8DD-43E2-A714-A2FCC5F1DC3F}" type="presParOf" srcId="{874468E2-0EC1-4B30-BFBA-2E7D789367BD}" destId="{EBD67921-28BF-4E49-9555-F1C1BBCF3162}" srcOrd="0" destOrd="0" presId="urn:microsoft.com/office/officeart/2005/8/layout/orgChart1#1"/>
    <dgm:cxn modelId="{50AE1EB9-E1F7-400B-BE40-3FC56067A648}" type="presParOf" srcId="{EBD67921-28BF-4E49-9555-F1C1BBCF3162}" destId="{95F76DE9-F993-4C08-8EB9-2BBE7C2B73FA}" srcOrd="0" destOrd="0" presId="urn:microsoft.com/office/officeart/2005/8/layout/orgChart1#1"/>
    <dgm:cxn modelId="{7634AE02-ECF9-4CAD-A6D3-9099F6A738AD}" type="presParOf" srcId="{EBD67921-28BF-4E49-9555-F1C1BBCF3162}" destId="{A76F18EF-98B9-479F-AD3D-B0E4FFB0B47A}" srcOrd="1" destOrd="0" presId="urn:microsoft.com/office/officeart/2005/8/layout/orgChart1#1"/>
    <dgm:cxn modelId="{6E84A041-36FA-40A4-82F0-D891BAC4EF0A}" type="presParOf" srcId="{874468E2-0EC1-4B30-BFBA-2E7D789367BD}" destId="{D5C426A1-EAF3-4CC8-9D70-F9EBFDECC12B}" srcOrd="1" destOrd="0" presId="urn:microsoft.com/office/officeart/2005/8/layout/orgChart1#1"/>
    <dgm:cxn modelId="{C12F73AE-2DC9-4B91-9FBB-465DA794B382}" type="presParOf" srcId="{874468E2-0EC1-4B30-BFBA-2E7D789367BD}" destId="{FAC07446-5EA7-473F-8A6A-3F435781B06F}" srcOrd="2" destOrd="0" presId="urn:microsoft.com/office/officeart/2005/8/layout/orgChart1#1"/>
    <dgm:cxn modelId="{BB9726C2-E749-4458-A38C-335239A14ACA}" type="presParOf" srcId="{63487077-536E-4911-8464-54721A48DE05}" destId="{53425F9F-A766-4F4F-BE7E-8967A57E25F5}" srcOrd="2" destOrd="0" presId="urn:microsoft.com/office/officeart/2005/8/layout/orgChart1#1"/>
    <dgm:cxn modelId="{C1BF7310-E7D0-44BA-96CF-0E6629B78387}" type="presParOf" srcId="{53425F9F-A766-4F4F-BE7E-8967A57E25F5}" destId="{68C4EFF2-445F-4267-8276-3476572E2322}" srcOrd="0" destOrd="0" presId="urn:microsoft.com/office/officeart/2005/8/layout/orgChart1#1"/>
    <dgm:cxn modelId="{703FF7C0-84D3-40FD-98CC-51FE07D6259D}" type="presParOf" srcId="{53425F9F-A766-4F4F-BE7E-8967A57E25F5}" destId="{AF728B47-EBAB-4EC6-904A-07F266E4DACA}" srcOrd="1" destOrd="0" presId="urn:microsoft.com/office/officeart/2005/8/layout/orgChart1#1"/>
    <dgm:cxn modelId="{EB3F22A9-993E-4836-8542-99730FE6F841}" type="presParOf" srcId="{AF728B47-EBAB-4EC6-904A-07F266E4DACA}" destId="{DD5351A4-1354-47FA-ABA6-EE4079D952E3}" srcOrd="0" destOrd="0" presId="urn:microsoft.com/office/officeart/2005/8/layout/orgChart1#1"/>
    <dgm:cxn modelId="{D7AAB2D2-520B-49A9-84E3-1513F7D81FE3}" type="presParOf" srcId="{DD5351A4-1354-47FA-ABA6-EE4079D952E3}" destId="{940E95D1-7142-4E02-A0BE-B91C30369A64}" srcOrd="0" destOrd="0" presId="urn:microsoft.com/office/officeart/2005/8/layout/orgChart1#1"/>
    <dgm:cxn modelId="{59166DB6-9ECB-4208-9C2C-B25A1664FC35}" type="presParOf" srcId="{DD5351A4-1354-47FA-ABA6-EE4079D952E3}" destId="{8F9A1E52-B498-4A1B-BE2F-B7CEA92EF782}" srcOrd="1" destOrd="0" presId="urn:microsoft.com/office/officeart/2005/8/layout/orgChart1#1"/>
    <dgm:cxn modelId="{BF7BF363-CEBD-447E-AA0B-B5B60EFCA2F3}" type="presParOf" srcId="{AF728B47-EBAB-4EC6-904A-07F266E4DACA}" destId="{CE1341E2-B64C-4A42-99B7-9AEFFD1FC2CF}" srcOrd="1" destOrd="0" presId="urn:microsoft.com/office/officeart/2005/8/layout/orgChart1#1"/>
    <dgm:cxn modelId="{42075486-491E-463C-B9DA-99D95E00EE55}" type="presParOf" srcId="{AF728B47-EBAB-4EC6-904A-07F266E4DACA}" destId="{7E8C11CE-7313-4CE8-8C3E-C45393A9B8EC}" srcOrd="2" destOrd="0" presId="urn:microsoft.com/office/officeart/2005/8/layout/orgChart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91585B-FD9B-4FDC-940E-F16B188611DF}" type="doc">
      <dgm:prSet loTypeId="urn:microsoft.com/office/officeart/2005/8/layout/chevronAccent+Icon" loCatId="process" qsTypeId="urn:microsoft.com/office/officeart/2005/8/quickstyle/simple1#2" qsCatId="simple" csTypeId="urn:microsoft.com/office/officeart/2005/8/colors/accent0_3#2" csCatId="mainScheme" phldr="1"/>
      <dgm:spPr/>
      <dgm:t>
        <a:bodyPr rtlCol="0"/>
        <a:lstStyle/>
        <a:p>
          <a:pPr rtl="0"/>
          <a:endParaRPr lang="en-US"/>
        </a:p>
      </dgm:t>
    </dgm:pt>
    <dgm:pt modelId="{3D196BA1-8327-42F7-B9E5-87D503CB93F4}">
      <dgm:prSet phldrT="[Text]"/>
      <dgm:spPr/>
      <dgm:t>
        <a:bodyPr rtlCol="0"/>
        <a:lstStyle/>
        <a:p>
          <a:pPr rtl="1"/>
          <a:r>
            <a:rPr lang="ar-SA" altLang="en-US" dirty="0"/>
            <a:t>شراء الأرض</a:t>
          </a:r>
        </a:p>
        <a:p>
          <a:endParaRPr lang="ar-SA" altLang="en-US" dirty="0"/>
        </a:p>
        <a:p>
          <a:pPr>
            <a:buFont typeface="Arial" panose="020B0604020202020204" pitchFamily="34" charset="0"/>
            <a:buChar char="•"/>
          </a:pPr>
          <a:r>
            <a:rPr lang="ar-SA" altLang="en-US" dirty="0"/>
            <a:t>15.10.2023</a:t>
          </a:r>
          <a:endParaRPr lang="en-US" dirty="0"/>
        </a:p>
      </dgm:t>
    </dgm:pt>
    <dgm:pt modelId="{A2507B0B-8670-490A-A262-42446148EFC1}" type="parTrans" cxnId="{3034C04C-4B99-4452-89EF-B3C28EEE5939}">
      <dgm:prSet/>
      <dgm:spPr/>
      <dgm:t>
        <a:bodyPr rtlCol="0"/>
        <a:lstStyle/>
        <a:p>
          <a:pPr rtl="0"/>
          <a:endParaRPr lang="en-US"/>
        </a:p>
      </dgm:t>
    </dgm:pt>
    <dgm:pt modelId="{2F8CDDFD-859D-49A6-83DB-88370576A339}" type="sibTrans" cxnId="{3034C04C-4B99-4452-89EF-B3C28EEE5939}">
      <dgm:prSet/>
      <dgm:spPr/>
      <dgm:t>
        <a:bodyPr rtlCol="0"/>
        <a:lstStyle/>
        <a:p>
          <a:pPr rtl="0"/>
          <a:endParaRPr lang="en-US"/>
        </a:p>
      </dgm:t>
    </dgm:pt>
    <dgm:pt modelId="{4C944641-FCF5-4AD8-B261-60AA0024A79E}">
      <dgm:prSet phldrT="[Text]"/>
      <dgm:spPr/>
      <dgm:t>
        <a:bodyPr rtlCol="0"/>
        <a:lstStyle/>
        <a:p>
          <a:pPr rtl="1"/>
          <a:r>
            <a:rPr lang="ar-SA" altLang="en-US" dirty="0"/>
            <a:t>استخراج رخصة البناء </a:t>
          </a:r>
        </a:p>
        <a:p>
          <a:endParaRPr lang="ar-SA" altLang="en-US" dirty="0"/>
        </a:p>
        <a:p>
          <a:pPr>
            <a:buFont typeface="Arial" panose="020B0604020202020204" pitchFamily="34" charset="0"/>
            <a:buChar char="•"/>
          </a:pPr>
          <a:r>
            <a:rPr lang="ar-SA" altLang="en-US" dirty="0"/>
            <a:t>15.08.2024</a:t>
          </a:r>
          <a:endParaRPr lang="en-US" dirty="0"/>
        </a:p>
      </dgm:t>
    </dgm:pt>
    <dgm:pt modelId="{8E5E79D8-FB05-4739-B0F5-8BE6ED2F29C8}" type="parTrans" cxnId="{DA278ECD-ED39-4044-9E8D-6DE29F7C3FB3}">
      <dgm:prSet/>
      <dgm:spPr/>
      <dgm:t>
        <a:bodyPr rtlCol="0"/>
        <a:lstStyle/>
        <a:p>
          <a:pPr rtl="0"/>
          <a:endParaRPr lang="en-US"/>
        </a:p>
      </dgm:t>
    </dgm:pt>
    <dgm:pt modelId="{FCC9CB30-198F-41E6-B00A-25E93E3DC839}" type="sibTrans" cxnId="{DA278ECD-ED39-4044-9E8D-6DE29F7C3FB3}">
      <dgm:prSet/>
      <dgm:spPr/>
      <dgm:t>
        <a:bodyPr rtlCol="0"/>
        <a:lstStyle/>
        <a:p>
          <a:pPr rtl="0"/>
          <a:endParaRPr lang="en-US"/>
        </a:p>
      </dgm:t>
    </dgm:pt>
    <dgm:pt modelId="{F8FB1AE1-7950-4301-88C4-3D45B2DAEABD}">
      <dgm:prSet phldrT="[Text]"/>
      <dgm:spPr/>
      <dgm:t>
        <a:bodyPr rtlCol="0"/>
        <a:lstStyle/>
        <a:p>
          <a:pPr rtl="1"/>
          <a:r>
            <a:rPr lang="ar-SA" altLang="en-US" dirty="0"/>
            <a:t>وضع أساس البناء</a:t>
          </a:r>
        </a:p>
        <a:p>
          <a:endParaRPr lang="ar-SA" altLang="en-US" dirty="0"/>
        </a:p>
        <a:p>
          <a:pPr>
            <a:buFont typeface="Arial" panose="020B0604020202020204" pitchFamily="34" charset="0"/>
            <a:buChar char="•"/>
          </a:pPr>
          <a:r>
            <a:rPr lang="ar-SA" altLang="en-US" dirty="0"/>
            <a:t>20.08.2024</a:t>
          </a:r>
          <a:endParaRPr lang="en-US" dirty="0"/>
        </a:p>
      </dgm:t>
    </dgm:pt>
    <dgm:pt modelId="{DE3B344A-4481-4A7F-BF08-FA41E5323599}" type="parTrans" cxnId="{977E16C2-B327-4A54-873C-9FB8292020C4}">
      <dgm:prSet/>
      <dgm:spPr/>
      <dgm:t>
        <a:bodyPr rtlCol="0"/>
        <a:lstStyle/>
        <a:p>
          <a:pPr rtl="0"/>
          <a:endParaRPr lang="en-US"/>
        </a:p>
      </dgm:t>
    </dgm:pt>
    <dgm:pt modelId="{1995DAFA-2969-47AE-BAD4-7226AF43A4A9}" type="sibTrans" cxnId="{977E16C2-B327-4A54-873C-9FB8292020C4}">
      <dgm:prSet/>
      <dgm:spPr/>
      <dgm:t>
        <a:bodyPr rtlCol="0"/>
        <a:lstStyle/>
        <a:p>
          <a:pPr rtl="0"/>
          <a:endParaRPr lang="en-US"/>
        </a:p>
      </dgm:t>
    </dgm:pt>
    <dgm:pt modelId="{B7F213D6-AC1C-4269-8455-91A2A9931F05}">
      <dgm:prSet phldrT="[Text]"/>
      <dgm:spPr/>
      <dgm:t>
        <a:bodyPr rtlCol="0"/>
        <a:lstStyle/>
        <a:p>
          <a:pPr rtl="1"/>
          <a:r>
            <a:rPr lang="ar-SA" altLang="en-US" dirty="0"/>
            <a:t>تاريخ انتهاء البناء</a:t>
          </a:r>
        </a:p>
        <a:p>
          <a:endParaRPr lang="ar-SA" altLang="en-US" dirty="0"/>
        </a:p>
        <a:p>
          <a:pPr>
            <a:buFont typeface="Arial" panose="020B0604020202020204" pitchFamily="34" charset="0"/>
            <a:buChar char="•"/>
          </a:pPr>
          <a:r>
            <a:rPr lang="ar-SA" altLang="en-US" dirty="0"/>
            <a:t>15.06.2026</a:t>
          </a:r>
          <a:endParaRPr lang="en-US" dirty="0"/>
        </a:p>
      </dgm:t>
    </dgm:pt>
    <dgm:pt modelId="{3D956855-F314-45DD-A7E4-9DA3886AB7CC}" type="parTrans" cxnId="{2029BA2A-2457-4A98-99FA-B61D86B6DFC0}">
      <dgm:prSet/>
      <dgm:spPr/>
      <dgm:t>
        <a:bodyPr rtlCol="0"/>
        <a:lstStyle/>
        <a:p>
          <a:pPr rtl="0"/>
          <a:endParaRPr lang="en-US"/>
        </a:p>
      </dgm:t>
    </dgm:pt>
    <dgm:pt modelId="{D614A336-5FF3-4391-AE65-C801E6B1982D}" type="sibTrans" cxnId="{2029BA2A-2457-4A98-99FA-B61D86B6DFC0}">
      <dgm:prSet/>
      <dgm:spPr/>
      <dgm:t>
        <a:bodyPr rtlCol="0"/>
        <a:lstStyle/>
        <a:p>
          <a:pPr rtl="0"/>
          <a:endParaRPr lang="en-US"/>
        </a:p>
      </dgm:t>
    </dgm:pt>
    <dgm:pt modelId="{03C1E04F-85F6-40B3-A0F3-213FB8AE107E}" type="pres">
      <dgm:prSet presAssocID="{4E91585B-FD9B-4FDC-940E-F16B188611DF}" presName="Name0" presStyleCnt="0">
        <dgm:presLayoutVars>
          <dgm:dir/>
          <dgm:resizeHandles val="exact"/>
        </dgm:presLayoutVars>
      </dgm:prSet>
      <dgm:spPr/>
    </dgm:pt>
    <dgm:pt modelId="{A5DD43A9-1DAF-4AF8-B93F-002231B340F4}" type="pres">
      <dgm:prSet presAssocID="{3D196BA1-8327-42F7-B9E5-87D503CB93F4}" presName="composite" presStyleCnt="0"/>
      <dgm:spPr/>
    </dgm:pt>
    <dgm:pt modelId="{F1B29D40-6158-4812-B2C1-953BF9959822}" type="pres">
      <dgm:prSet presAssocID="{3D196BA1-8327-42F7-B9E5-87D503CB93F4}" presName="bgChev" presStyleLbl="node1" presStyleIdx="0" presStyleCnt="4"/>
      <dgm:spPr/>
    </dgm:pt>
    <dgm:pt modelId="{73A53A56-C7DC-4AAC-A87E-DB3D1036D1EE}" type="pres">
      <dgm:prSet presAssocID="{3D196BA1-8327-42F7-B9E5-87D503CB93F4}" presName="txNode" presStyleLbl="fgAcc1" presStyleIdx="0" presStyleCnt="4" custScaleX="119012">
        <dgm:presLayoutVars>
          <dgm:bulletEnabled val="1"/>
        </dgm:presLayoutVars>
      </dgm:prSet>
      <dgm:spPr/>
    </dgm:pt>
    <dgm:pt modelId="{8B17F3B4-600A-4CE5-A22F-67422DEA3775}" type="pres">
      <dgm:prSet presAssocID="{2F8CDDFD-859D-49A6-83DB-88370576A339}" presName="compositeSpace" presStyleCnt="0"/>
      <dgm:spPr/>
    </dgm:pt>
    <dgm:pt modelId="{269B63CB-5ED7-42FC-B24E-49B9E6479AD2}" type="pres">
      <dgm:prSet presAssocID="{4C944641-FCF5-4AD8-B261-60AA0024A79E}" presName="composite" presStyleCnt="0"/>
      <dgm:spPr/>
    </dgm:pt>
    <dgm:pt modelId="{A33B6407-611A-47C1-8F11-11F4B43E3BA6}" type="pres">
      <dgm:prSet presAssocID="{4C944641-FCF5-4AD8-B261-60AA0024A79E}" presName="bgChev" presStyleLbl="node1" presStyleIdx="1" presStyleCnt="4"/>
      <dgm:spPr/>
    </dgm:pt>
    <dgm:pt modelId="{A9EA7C76-27AE-4735-BCE5-63AC65591A0F}" type="pres">
      <dgm:prSet presAssocID="{4C944641-FCF5-4AD8-B261-60AA0024A79E}" presName="txNode" presStyleLbl="fgAcc1" presStyleIdx="1" presStyleCnt="4" custScaleX="113186">
        <dgm:presLayoutVars>
          <dgm:bulletEnabled val="1"/>
        </dgm:presLayoutVars>
      </dgm:prSet>
      <dgm:spPr/>
    </dgm:pt>
    <dgm:pt modelId="{295420C1-1D20-4824-A2A2-917C15D92A2B}" type="pres">
      <dgm:prSet presAssocID="{FCC9CB30-198F-41E6-B00A-25E93E3DC839}" presName="compositeSpace" presStyleCnt="0"/>
      <dgm:spPr/>
    </dgm:pt>
    <dgm:pt modelId="{48E6F5D5-9146-43D5-BB44-65B9F611FA24}" type="pres">
      <dgm:prSet presAssocID="{F8FB1AE1-7950-4301-88C4-3D45B2DAEABD}" presName="composite" presStyleCnt="0"/>
      <dgm:spPr/>
    </dgm:pt>
    <dgm:pt modelId="{8A97269C-C120-4B0D-8241-794015A53C15}" type="pres">
      <dgm:prSet presAssocID="{F8FB1AE1-7950-4301-88C4-3D45B2DAEABD}" presName="bgChev" presStyleLbl="node1" presStyleIdx="2" presStyleCnt="4"/>
      <dgm:spPr/>
    </dgm:pt>
    <dgm:pt modelId="{3287C711-09C1-47F4-9A59-F2DE2A83CBA5}" type="pres">
      <dgm:prSet presAssocID="{F8FB1AE1-7950-4301-88C4-3D45B2DAEABD}" presName="txNode" presStyleLbl="fgAcc1" presStyleIdx="2" presStyleCnt="4">
        <dgm:presLayoutVars>
          <dgm:bulletEnabled val="1"/>
        </dgm:presLayoutVars>
      </dgm:prSet>
      <dgm:spPr/>
    </dgm:pt>
    <dgm:pt modelId="{7662593A-0DBA-4DD1-9B80-A9CDE3EEA36F}" type="pres">
      <dgm:prSet presAssocID="{1995DAFA-2969-47AE-BAD4-7226AF43A4A9}" presName="compositeSpace" presStyleCnt="0"/>
      <dgm:spPr/>
    </dgm:pt>
    <dgm:pt modelId="{8EC6BC53-5DB8-4769-9D7D-706542416C7F}" type="pres">
      <dgm:prSet presAssocID="{B7F213D6-AC1C-4269-8455-91A2A9931F05}" presName="composite" presStyleCnt="0"/>
      <dgm:spPr/>
    </dgm:pt>
    <dgm:pt modelId="{2E5F26DE-5046-425E-8CE5-81AABA87F06B}" type="pres">
      <dgm:prSet presAssocID="{B7F213D6-AC1C-4269-8455-91A2A9931F05}" presName="bgChev" presStyleLbl="node1" presStyleIdx="3" presStyleCnt="4"/>
      <dgm:spPr/>
    </dgm:pt>
    <dgm:pt modelId="{6A304773-9EB8-4E73-8888-D75C2036D148}" type="pres">
      <dgm:prSet presAssocID="{B7F213D6-AC1C-4269-8455-91A2A9931F05}" presName="txNode" presStyleLbl="fgAcc1" presStyleIdx="3" presStyleCnt="4" custScaleX="91713">
        <dgm:presLayoutVars>
          <dgm:bulletEnabled val="1"/>
        </dgm:presLayoutVars>
      </dgm:prSet>
      <dgm:spPr/>
    </dgm:pt>
  </dgm:ptLst>
  <dgm:cxnLst>
    <dgm:cxn modelId="{49389629-C342-4310-974D-8F29AC80DB4A}" type="presOf" srcId="{F8FB1AE1-7950-4301-88C4-3D45B2DAEABD}" destId="{3287C711-09C1-47F4-9A59-F2DE2A83CBA5}" srcOrd="0" destOrd="0" presId="urn:microsoft.com/office/officeart/2005/8/layout/chevronAccent+Icon"/>
    <dgm:cxn modelId="{2029BA2A-2457-4A98-99FA-B61D86B6DFC0}" srcId="{4E91585B-FD9B-4FDC-940E-F16B188611DF}" destId="{B7F213D6-AC1C-4269-8455-91A2A9931F05}" srcOrd="3" destOrd="0" parTransId="{3D956855-F314-45DD-A7E4-9DA3886AB7CC}" sibTransId="{D614A336-5FF3-4391-AE65-C801E6B1982D}"/>
    <dgm:cxn modelId="{D14BB740-54F2-4206-9DB4-DD9C51FF3ABE}" type="presOf" srcId="{4C944641-FCF5-4AD8-B261-60AA0024A79E}" destId="{A9EA7C76-27AE-4735-BCE5-63AC65591A0F}" srcOrd="0" destOrd="0" presId="urn:microsoft.com/office/officeart/2005/8/layout/chevronAccent+Icon"/>
    <dgm:cxn modelId="{3034C04C-4B99-4452-89EF-B3C28EEE5939}" srcId="{4E91585B-FD9B-4FDC-940E-F16B188611DF}" destId="{3D196BA1-8327-42F7-B9E5-87D503CB93F4}" srcOrd="0" destOrd="0" parTransId="{A2507B0B-8670-490A-A262-42446148EFC1}" sibTransId="{2F8CDDFD-859D-49A6-83DB-88370576A339}"/>
    <dgm:cxn modelId="{977E16C2-B327-4A54-873C-9FB8292020C4}" srcId="{4E91585B-FD9B-4FDC-940E-F16B188611DF}" destId="{F8FB1AE1-7950-4301-88C4-3D45B2DAEABD}" srcOrd="2" destOrd="0" parTransId="{DE3B344A-4481-4A7F-BF08-FA41E5323599}" sibTransId="{1995DAFA-2969-47AE-BAD4-7226AF43A4A9}"/>
    <dgm:cxn modelId="{DA278ECD-ED39-4044-9E8D-6DE29F7C3FB3}" srcId="{4E91585B-FD9B-4FDC-940E-F16B188611DF}" destId="{4C944641-FCF5-4AD8-B261-60AA0024A79E}" srcOrd="1" destOrd="0" parTransId="{8E5E79D8-FB05-4739-B0F5-8BE6ED2F29C8}" sibTransId="{FCC9CB30-198F-41E6-B00A-25E93E3DC839}"/>
    <dgm:cxn modelId="{0BC418DD-0307-45EC-AB6B-3B765E27B354}" type="presOf" srcId="{4E91585B-FD9B-4FDC-940E-F16B188611DF}" destId="{03C1E04F-85F6-40B3-A0F3-213FB8AE107E}" srcOrd="0" destOrd="0" presId="urn:microsoft.com/office/officeart/2005/8/layout/chevronAccent+Icon"/>
    <dgm:cxn modelId="{9F9815ED-458E-4413-BBD9-5AA96F00EDA8}" type="presOf" srcId="{B7F213D6-AC1C-4269-8455-91A2A9931F05}" destId="{6A304773-9EB8-4E73-8888-D75C2036D148}" srcOrd="0" destOrd="0" presId="urn:microsoft.com/office/officeart/2005/8/layout/chevronAccent+Icon"/>
    <dgm:cxn modelId="{71E077FD-77A0-4218-96A2-232E48796826}" type="presOf" srcId="{3D196BA1-8327-42F7-B9E5-87D503CB93F4}" destId="{73A53A56-C7DC-4AAC-A87E-DB3D1036D1EE}" srcOrd="0" destOrd="0" presId="urn:microsoft.com/office/officeart/2005/8/layout/chevronAccent+Icon"/>
    <dgm:cxn modelId="{7681925B-DCA2-4235-8C1F-A2F47F135D4F}" type="presParOf" srcId="{03C1E04F-85F6-40B3-A0F3-213FB8AE107E}" destId="{A5DD43A9-1DAF-4AF8-B93F-002231B340F4}" srcOrd="0" destOrd="0" presId="urn:microsoft.com/office/officeart/2005/8/layout/chevronAccent+Icon"/>
    <dgm:cxn modelId="{453433A2-52BB-45E6-865E-7A9A56B82E23}" type="presParOf" srcId="{A5DD43A9-1DAF-4AF8-B93F-002231B340F4}" destId="{F1B29D40-6158-4812-B2C1-953BF9959822}" srcOrd="0" destOrd="0" presId="urn:microsoft.com/office/officeart/2005/8/layout/chevronAccent+Icon"/>
    <dgm:cxn modelId="{F180A7DD-2C03-41A3-A5C5-5C481A8399EF}" type="presParOf" srcId="{A5DD43A9-1DAF-4AF8-B93F-002231B340F4}" destId="{73A53A56-C7DC-4AAC-A87E-DB3D1036D1EE}" srcOrd="1" destOrd="0" presId="urn:microsoft.com/office/officeart/2005/8/layout/chevronAccent+Icon"/>
    <dgm:cxn modelId="{0DA8E18B-F11E-4A77-82F2-C0F1F4C03787}" type="presParOf" srcId="{03C1E04F-85F6-40B3-A0F3-213FB8AE107E}" destId="{8B17F3B4-600A-4CE5-A22F-67422DEA3775}" srcOrd="1" destOrd="0" presId="urn:microsoft.com/office/officeart/2005/8/layout/chevronAccent+Icon"/>
    <dgm:cxn modelId="{C21E9893-34E4-4D6D-98A5-8EC0F1967E97}" type="presParOf" srcId="{03C1E04F-85F6-40B3-A0F3-213FB8AE107E}" destId="{269B63CB-5ED7-42FC-B24E-49B9E6479AD2}" srcOrd="2" destOrd="0" presId="urn:microsoft.com/office/officeart/2005/8/layout/chevronAccent+Icon"/>
    <dgm:cxn modelId="{30FF3382-49D7-4ED7-9ED2-5AA086A4D125}" type="presParOf" srcId="{269B63CB-5ED7-42FC-B24E-49B9E6479AD2}" destId="{A33B6407-611A-47C1-8F11-11F4B43E3BA6}" srcOrd="0" destOrd="0" presId="urn:microsoft.com/office/officeart/2005/8/layout/chevronAccent+Icon"/>
    <dgm:cxn modelId="{FA6AB1F2-32EA-4966-BA56-E149FDFA4FE3}" type="presParOf" srcId="{269B63CB-5ED7-42FC-B24E-49B9E6479AD2}" destId="{A9EA7C76-27AE-4735-BCE5-63AC65591A0F}" srcOrd="1" destOrd="0" presId="urn:microsoft.com/office/officeart/2005/8/layout/chevronAccent+Icon"/>
    <dgm:cxn modelId="{86199E1D-32B0-4545-8D32-9FAA17A74BB6}" type="presParOf" srcId="{03C1E04F-85F6-40B3-A0F3-213FB8AE107E}" destId="{295420C1-1D20-4824-A2A2-917C15D92A2B}" srcOrd="3" destOrd="0" presId="urn:microsoft.com/office/officeart/2005/8/layout/chevronAccent+Icon"/>
    <dgm:cxn modelId="{5D7D548E-6BAA-4483-B4C1-0EF5273CDE10}" type="presParOf" srcId="{03C1E04F-85F6-40B3-A0F3-213FB8AE107E}" destId="{48E6F5D5-9146-43D5-BB44-65B9F611FA24}" srcOrd="4" destOrd="0" presId="urn:microsoft.com/office/officeart/2005/8/layout/chevronAccent+Icon"/>
    <dgm:cxn modelId="{C6CF56B4-6F63-478A-8B0A-DA7D61232231}" type="presParOf" srcId="{48E6F5D5-9146-43D5-BB44-65B9F611FA24}" destId="{8A97269C-C120-4B0D-8241-794015A53C15}" srcOrd="0" destOrd="0" presId="urn:microsoft.com/office/officeart/2005/8/layout/chevronAccent+Icon"/>
    <dgm:cxn modelId="{59C2EC51-7D1E-4035-9D89-FAD0AD345D67}" type="presParOf" srcId="{48E6F5D5-9146-43D5-BB44-65B9F611FA24}" destId="{3287C711-09C1-47F4-9A59-F2DE2A83CBA5}" srcOrd="1" destOrd="0" presId="urn:microsoft.com/office/officeart/2005/8/layout/chevronAccent+Icon"/>
    <dgm:cxn modelId="{6B85A956-80B8-4A01-8D80-01295DC3CAD2}" type="presParOf" srcId="{03C1E04F-85F6-40B3-A0F3-213FB8AE107E}" destId="{7662593A-0DBA-4DD1-9B80-A9CDE3EEA36F}" srcOrd="5" destOrd="0" presId="urn:microsoft.com/office/officeart/2005/8/layout/chevronAccent+Icon"/>
    <dgm:cxn modelId="{6F2A5FD8-6E1B-40FA-9282-17028E4FE322}" type="presParOf" srcId="{03C1E04F-85F6-40B3-A0F3-213FB8AE107E}" destId="{8EC6BC53-5DB8-4769-9D7D-706542416C7F}" srcOrd="6" destOrd="0" presId="urn:microsoft.com/office/officeart/2005/8/layout/chevronAccent+Icon"/>
    <dgm:cxn modelId="{DEAE862E-9917-429F-B265-F75A3161E95A}" type="presParOf" srcId="{8EC6BC53-5DB8-4769-9D7D-706542416C7F}" destId="{2E5F26DE-5046-425E-8CE5-81AABA87F06B}" srcOrd="0" destOrd="0" presId="urn:microsoft.com/office/officeart/2005/8/layout/chevronAccent+Icon"/>
    <dgm:cxn modelId="{DB84F00F-B337-457B-B919-2F8BC8676F97}" type="presParOf" srcId="{8EC6BC53-5DB8-4769-9D7D-706542416C7F}" destId="{6A304773-9EB8-4E73-8888-D75C2036D148}"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4EFF2-445F-4267-8276-3476572E2322}">
      <dsp:nvSpPr>
        <dsp:cNvPr id="0" name=""/>
        <dsp:cNvSpPr/>
      </dsp:nvSpPr>
      <dsp:spPr>
        <a:xfrm>
          <a:off x="4677464" y="1320077"/>
          <a:ext cx="159647" cy="800344"/>
        </a:xfrm>
        <a:custGeom>
          <a:avLst/>
          <a:gdLst/>
          <a:ahLst/>
          <a:cxnLst/>
          <a:rect l="0" t="0" r="0" b="0"/>
          <a:pathLst>
            <a:path>
              <a:moveTo>
                <a:pt x="159647" y="0"/>
              </a:moveTo>
              <a:lnTo>
                <a:pt x="159647" y="800344"/>
              </a:lnTo>
              <a:lnTo>
                <a:pt x="0" y="800344"/>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0B701E-731A-4119-97E9-BE8C6970B14F}">
      <dsp:nvSpPr>
        <dsp:cNvPr id="0" name=""/>
        <dsp:cNvSpPr/>
      </dsp:nvSpPr>
      <dsp:spPr>
        <a:xfrm>
          <a:off x="4837112" y="1320077"/>
          <a:ext cx="3538044" cy="1600689"/>
        </a:xfrm>
        <a:custGeom>
          <a:avLst/>
          <a:gdLst/>
          <a:ahLst/>
          <a:cxnLst/>
          <a:rect l="0" t="0" r="0" b="0"/>
          <a:pathLst>
            <a:path>
              <a:moveTo>
                <a:pt x="0" y="0"/>
              </a:moveTo>
              <a:lnTo>
                <a:pt x="0" y="1441041"/>
              </a:lnTo>
              <a:lnTo>
                <a:pt x="3538044" y="1441041"/>
              </a:lnTo>
              <a:lnTo>
                <a:pt x="3538044"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CB14CF-3AAB-49BF-A348-8C10128F63F4}">
      <dsp:nvSpPr>
        <dsp:cNvPr id="0" name=""/>
        <dsp:cNvSpPr/>
      </dsp:nvSpPr>
      <dsp:spPr>
        <a:xfrm>
          <a:off x="4837112" y="1320077"/>
          <a:ext cx="1225706" cy="1600689"/>
        </a:xfrm>
        <a:custGeom>
          <a:avLst/>
          <a:gdLst/>
          <a:ahLst/>
          <a:cxnLst/>
          <a:rect l="0" t="0" r="0" b="0"/>
          <a:pathLst>
            <a:path>
              <a:moveTo>
                <a:pt x="0" y="0"/>
              </a:moveTo>
              <a:lnTo>
                <a:pt x="0" y="1441041"/>
              </a:lnTo>
              <a:lnTo>
                <a:pt x="1225706" y="1441041"/>
              </a:lnTo>
              <a:lnTo>
                <a:pt x="1225706"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F27310-186D-41EB-B0D9-B311379F2447}">
      <dsp:nvSpPr>
        <dsp:cNvPr id="0" name=""/>
        <dsp:cNvSpPr/>
      </dsp:nvSpPr>
      <dsp:spPr>
        <a:xfrm>
          <a:off x="3676017" y="1320077"/>
          <a:ext cx="1161095" cy="1600689"/>
        </a:xfrm>
        <a:custGeom>
          <a:avLst/>
          <a:gdLst/>
          <a:ahLst/>
          <a:cxnLst/>
          <a:rect l="0" t="0" r="0" b="0"/>
          <a:pathLst>
            <a:path>
              <a:moveTo>
                <a:pt x="1161095" y="0"/>
              </a:moveTo>
              <a:lnTo>
                <a:pt x="1161095" y="1441041"/>
              </a:lnTo>
              <a:lnTo>
                <a:pt x="0" y="1441041"/>
              </a:lnTo>
              <a:lnTo>
                <a:pt x="0" y="160068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86A04F-8E18-4C09-847D-FF6943170D74}">
      <dsp:nvSpPr>
        <dsp:cNvPr id="0" name=""/>
        <dsp:cNvSpPr/>
      </dsp:nvSpPr>
      <dsp:spPr>
        <a:xfrm>
          <a:off x="1335817" y="1320077"/>
          <a:ext cx="3501295" cy="1596439"/>
        </a:xfrm>
        <a:custGeom>
          <a:avLst/>
          <a:gdLst/>
          <a:ahLst/>
          <a:cxnLst/>
          <a:rect l="0" t="0" r="0" b="0"/>
          <a:pathLst>
            <a:path>
              <a:moveTo>
                <a:pt x="3501295" y="0"/>
              </a:moveTo>
              <a:lnTo>
                <a:pt x="3501295" y="1436791"/>
              </a:lnTo>
              <a:lnTo>
                <a:pt x="0" y="1436791"/>
              </a:lnTo>
              <a:lnTo>
                <a:pt x="0" y="1596439"/>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9536A-212F-4EE6-8E36-1F7330E5587D}">
      <dsp:nvSpPr>
        <dsp:cNvPr id="0" name=""/>
        <dsp:cNvSpPr/>
      </dsp:nvSpPr>
      <dsp:spPr>
        <a:xfrm>
          <a:off x="3610280" y="1866"/>
          <a:ext cx="2453664" cy="13182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مسعود </a:t>
          </a:r>
          <a:r>
            <a:rPr lang="ar-IQ" altLang="en-US" sz="2200" kern="1200" dirty="0"/>
            <a:t>أ</a:t>
          </a:r>
          <a:r>
            <a:rPr lang="ar-SA" altLang="en-US" sz="2200" kern="1200" dirty="0" err="1"/>
            <a:t>رتاش</a:t>
          </a:r>
          <a:r>
            <a:rPr lang="en-US" sz="2200" kern="1200" dirty="0"/>
            <a:t>] </a:t>
          </a:r>
        </a:p>
        <a:p>
          <a:pPr marL="0" lvl="0" indent="0" algn="ctr" defTabSz="977900" rtl="0">
            <a:lnSpc>
              <a:spcPct val="100000"/>
            </a:lnSpc>
            <a:spcBef>
              <a:spcPct val="0"/>
            </a:spcBef>
            <a:spcAft>
              <a:spcPct val="35000"/>
            </a:spcAft>
            <a:buNone/>
          </a:pPr>
          <a:r>
            <a:rPr lang="en-US" sz="2200" kern="1200" dirty="0"/>
            <a:t>[</a:t>
          </a:r>
          <a:r>
            <a:rPr lang="ar-SA" altLang="en-US" sz="2200" kern="1200" dirty="0"/>
            <a:t>سيد مسعود بخاري</a:t>
          </a:r>
          <a:r>
            <a:rPr lang="en-US" sz="2200" kern="1200" dirty="0"/>
            <a:t>] </a:t>
          </a:r>
        </a:p>
        <a:p>
          <a:pPr marL="0" lvl="0" indent="0" algn="ctr" defTabSz="977900" rtl="0">
            <a:lnSpc>
              <a:spcPct val="100000"/>
            </a:lnSpc>
            <a:spcBef>
              <a:spcPct val="0"/>
            </a:spcBef>
            <a:spcAft>
              <a:spcPct val="35000"/>
            </a:spcAft>
            <a:buNone/>
          </a:pPr>
          <a:r>
            <a:rPr lang="ar-SA" altLang="en-US" sz="2200" kern="1200" dirty="0"/>
            <a:t>مدير المشروع</a:t>
          </a:r>
        </a:p>
      </dsp:txBody>
      <dsp:txXfrm>
        <a:off x="3610280" y="1866"/>
        <a:ext cx="2453664" cy="1318211"/>
      </dsp:txXfrm>
    </dsp:sp>
    <dsp:sp modelId="{7174A553-29A2-4360-80CF-40A80BE1E5E1}">
      <dsp:nvSpPr>
        <dsp:cNvPr id="0" name=""/>
        <dsp:cNvSpPr/>
      </dsp:nvSpPr>
      <dsp:spPr>
        <a:xfrm>
          <a:off x="344222" y="2916517"/>
          <a:ext cx="1983189" cy="76022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نور الله كارايل</a:t>
          </a:r>
          <a:r>
            <a:rPr lang="en-US" sz="2200" kern="1200" dirty="0"/>
            <a:t>] </a:t>
          </a:r>
          <a:r>
            <a:rPr lang="ar-SA" altLang="en-US" sz="2200" kern="1200" dirty="0"/>
            <a:t>مهندس معماري</a:t>
          </a:r>
        </a:p>
      </dsp:txBody>
      <dsp:txXfrm>
        <a:off x="344222" y="2916517"/>
        <a:ext cx="1983189" cy="760227"/>
      </dsp:txXfrm>
    </dsp:sp>
    <dsp:sp modelId="{08335018-97AA-460E-A117-81DBA3DD3BA6}">
      <dsp:nvSpPr>
        <dsp:cNvPr id="0" name=""/>
        <dsp:cNvSpPr/>
      </dsp:nvSpPr>
      <dsp:spPr>
        <a:xfrm>
          <a:off x="2664299" y="2920766"/>
          <a:ext cx="2023436" cy="88702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مرد تونج</a:t>
          </a:r>
          <a:r>
            <a:rPr lang="en-US" sz="2200" kern="1200" dirty="0"/>
            <a:t>] </a:t>
          </a:r>
          <a:r>
            <a:rPr lang="ar-SA" altLang="en-US" sz="2200" kern="1200" dirty="0"/>
            <a:t>مهندس معماري</a:t>
          </a:r>
        </a:p>
      </dsp:txBody>
      <dsp:txXfrm>
        <a:off x="2664299" y="2920766"/>
        <a:ext cx="2023436" cy="887025"/>
      </dsp:txXfrm>
    </dsp:sp>
    <dsp:sp modelId="{57DA3771-BFCF-450F-AC08-0C13953670E4}">
      <dsp:nvSpPr>
        <dsp:cNvPr id="0" name=""/>
        <dsp:cNvSpPr/>
      </dsp:nvSpPr>
      <dsp:spPr>
        <a:xfrm>
          <a:off x="5007030" y="2920766"/>
          <a:ext cx="2111577" cy="14061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شفق شين</a:t>
          </a:r>
          <a:r>
            <a:rPr lang="en-US" sz="2200" kern="1200" dirty="0"/>
            <a:t>] </a:t>
          </a:r>
          <a:r>
            <a:rPr lang="ar-SA" sz="2200" kern="1200" dirty="0"/>
            <a:t>ال</a:t>
          </a:r>
          <a:r>
            <a:rPr lang="ar-SA" altLang="en-US" sz="2200" kern="1200" dirty="0"/>
            <a:t>مهندس المعماري الأعلى</a:t>
          </a:r>
        </a:p>
      </dsp:txBody>
      <dsp:txXfrm>
        <a:off x="5007030" y="2920766"/>
        <a:ext cx="2111577" cy="1406162"/>
      </dsp:txXfrm>
    </dsp:sp>
    <dsp:sp modelId="{95F76DE9-F993-4C08-8EB9-2BBE7C2B73FA}">
      <dsp:nvSpPr>
        <dsp:cNvPr id="0" name=""/>
        <dsp:cNvSpPr/>
      </dsp:nvSpPr>
      <dsp:spPr>
        <a:xfrm>
          <a:off x="7437903" y="2920766"/>
          <a:ext cx="1874507" cy="121622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مسعود جاكار</a:t>
          </a:r>
          <a:r>
            <a:rPr lang="en-US" sz="2200" kern="1200" dirty="0"/>
            <a:t> ] </a:t>
          </a:r>
          <a:r>
            <a:rPr lang="ar-SA" altLang="en-US" sz="2200" kern="1200" dirty="0"/>
            <a:t>مهندس انشائي\مدني</a:t>
          </a:r>
        </a:p>
      </dsp:txBody>
      <dsp:txXfrm>
        <a:off x="7437903" y="2920766"/>
        <a:ext cx="1874507" cy="1216226"/>
      </dsp:txXfrm>
    </dsp:sp>
    <dsp:sp modelId="{940E95D1-7142-4E02-A0BE-B91C30369A64}">
      <dsp:nvSpPr>
        <dsp:cNvPr id="0" name=""/>
        <dsp:cNvSpPr/>
      </dsp:nvSpPr>
      <dsp:spPr>
        <a:xfrm>
          <a:off x="2465887" y="1639373"/>
          <a:ext cx="2211577" cy="96209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0" anchor="ctr" anchorCtr="0">
          <a:noAutofit/>
        </a:bodyPr>
        <a:lstStyle/>
        <a:p>
          <a:pPr marL="0" lvl="0" indent="0" algn="ctr" defTabSz="977900" rtl="0">
            <a:lnSpc>
              <a:spcPct val="100000"/>
            </a:lnSpc>
            <a:spcBef>
              <a:spcPct val="0"/>
            </a:spcBef>
            <a:spcAft>
              <a:spcPct val="35000"/>
            </a:spcAft>
            <a:buNone/>
          </a:pPr>
          <a:r>
            <a:rPr lang="en-US" sz="2200" kern="1200" dirty="0"/>
            <a:t>[</a:t>
          </a:r>
          <a:r>
            <a:rPr lang="ar-SA" altLang="en-US" sz="2200" kern="1200" dirty="0"/>
            <a:t>سمائي يوجيل</a:t>
          </a:r>
          <a:r>
            <a:rPr lang="en-US" sz="2200" kern="1200" dirty="0"/>
            <a:t>] </a:t>
          </a:r>
          <a:r>
            <a:rPr lang="ar-SA" altLang="en-US" sz="2200" kern="1200"/>
            <a:t>معاون المدير</a:t>
          </a:r>
          <a:endParaRPr lang="ar-SA" altLang="en-US" sz="2200" kern="1200" dirty="0"/>
        </a:p>
      </dsp:txBody>
      <dsp:txXfrm>
        <a:off x="2465887" y="1639373"/>
        <a:ext cx="2211577" cy="962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29D40-6158-4812-B2C1-953BF9959822}">
      <dsp:nvSpPr>
        <dsp:cNvPr id="0" name=""/>
        <dsp:cNvSpPr/>
      </dsp:nvSpPr>
      <dsp:spPr>
        <a:xfrm>
          <a:off x="562"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53A56-C7DC-4AAC-A87E-DB3D1036D1EE}">
      <dsp:nvSpPr>
        <dsp:cNvPr id="0" name=""/>
        <dsp:cNvSpPr/>
      </dsp:nvSpPr>
      <dsp:spPr bwMode="white">
        <a:xfrm>
          <a:off x="402785" y="1751391"/>
          <a:ext cx="2168688"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rtlCol="0" anchor="ctr" anchorCtr="0">
          <a:noAutofit/>
        </a:bodyPr>
        <a:lstStyle/>
        <a:p>
          <a:pPr marL="0" lvl="0" indent="0" algn="ctr" defTabSz="488950" rtl="1">
            <a:lnSpc>
              <a:spcPct val="90000"/>
            </a:lnSpc>
            <a:spcBef>
              <a:spcPct val="0"/>
            </a:spcBef>
            <a:spcAft>
              <a:spcPct val="35000"/>
            </a:spcAft>
            <a:buNone/>
          </a:pPr>
          <a:r>
            <a:rPr lang="ar-SA" altLang="en-US" sz="1100" kern="1200" dirty="0"/>
            <a:t>شراء الأرض</a:t>
          </a:r>
        </a:p>
        <a:p>
          <a:pPr marL="0" lvl="0" indent="0" algn="ctr" defTabSz="488950">
            <a:lnSpc>
              <a:spcPct val="90000"/>
            </a:lnSpc>
            <a:spcBef>
              <a:spcPct val="0"/>
            </a:spcBef>
            <a:spcAft>
              <a:spcPct val="35000"/>
            </a:spcAft>
            <a:buNone/>
          </a:pPr>
          <a:endParaRPr lang="ar-SA" altLang="en-US" sz="1100" kern="1200" dirty="0"/>
        </a:p>
        <a:p>
          <a:pPr marL="0" lvl="0" indent="0" algn="ctr" defTabSz="488950">
            <a:lnSpc>
              <a:spcPct val="90000"/>
            </a:lnSpc>
            <a:spcBef>
              <a:spcPct val="0"/>
            </a:spcBef>
            <a:spcAft>
              <a:spcPct val="35000"/>
            </a:spcAft>
            <a:buFont typeface="Arial" panose="020B0604020202020204" pitchFamily="34" charset="0"/>
            <a:buNone/>
          </a:pPr>
          <a:r>
            <a:rPr lang="ar-SA" altLang="en-US" sz="1100" kern="1200" dirty="0"/>
            <a:t>15.10.2023</a:t>
          </a:r>
          <a:endParaRPr lang="en-US" sz="1100" kern="1200" dirty="0"/>
        </a:p>
      </dsp:txBody>
      <dsp:txXfrm>
        <a:off x="427181" y="1775787"/>
        <a:ext cx="2119896" cy="784165"/>
      </dsp:txXfrm>
    </dsp:sp>
    <dsp:sp modelId="{A33B6407-611A-47C1-8F11-11F4B43E3BA6}">
      <dsp:nvSpPr>
        <dsp:cNvPr id="0" name=""/>
        <dsp:cNvSpPr/>
      </dsp:nvSpPr>
      <dsp:spPr>
        <a:xfrm>
          <a:off x="2638609"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A7C76-27AE-4735-BCE5-63AC65591A0F}">
      <dsp:nvSpPr>
        <dsp:cNvPr id="0" name=""/>
        <dsp:cNvSpPr/>
      </dsp:nvSpPr>
      <dsp:spPr bwMode="white">
        <a:xfrm>
          <a:off x="3093914" y="1751391"/>
          <a:ext cx="2062524"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rtlCol="0" anchor="ctr" anchorCtr="0">
          <a:noAutofit/>
        </a:bodyPr>
        <a:lstStyle/>
        <a:p>
          <a:pPr marL="0" lvl="0" indent="0" algn="ctr" defTabSz="488950" rtl="1">
            <a:lnSpc>
              <a:spcPct val="90000"/>
            </a:lnSpc>
            <a:spcBef>
              <a:spcPct val="0"/>
            </a:spcBef>
            <a:spcAft>
              <a:spcPct val="35000"/>
            </a:spcAft>
            <a:buNone/>
          </a:pPr>
          <a:r>
            <a:rPr lang="ar-SA" altLang="en-US" sz="1100" kern="1200" dirty="0"/>
            <a:t>استخراج رخصة البناء </a:t>
          </a:r>
        </a:p>
        <a:p>
          <a:pPr marL="0" lvl="0" indent="0" algn="ctr" defTabSz="488950">
            <a:lnSpc>
              <a:spcPct val="90000"/>
            </a:lnSpc>
            <a:spcBef>
              <a:spcPct val="0"/>
            </a:spcBef>
            <a:spcAft>
              <a:spcPct val="35000"/>
            </a:spcAft>
            <a:buNone/>
          </a:pPr>
          <a:endParaRPr lang="ar-SA" altLang="en-US" sz="1100" kern="1200" dirty="0"/>
        </a:p>
        <a:p>
          <a:pPr marL="0" lvl="0" indent="0" algn="ctr" defTabSz="488950">
            <a:lnSpc>
              <a:spcPct val="90000"/>
            </a:lnSpc>
            <a:spcBef>
              <a:spcPct val="0"/>
            </a:spcBef>
            <a:spcAft>
              <a:spcPct val="35000"/>
            </a:spcAft>
            <a:buFont typeface="Arial" panose="020B0604020202020204" pitchFamily="34" charset="0"/>
            <a:buNone/>
          </a:pPr>
          <a:r>
            <a:rPr lang="ar-SA" altLang="en-US" sz="1100" kern="1200" dirty="0"/>
            <a:t>15.08.2024</a:t>
          </a:r>
          <a:endParaRPr lang="en-US" sz="1100" kern="1200" dirty="0"/>
        </a:p>
      </dsp:txBody>
      <dsp:txXfrm>
        <a:off x="3118310" y="1775787"/>
        <a:ext cx="2013732" cy="784165"/>
      </dsp:txXfrm>
    </dsp:sp>
    <dsp:sp modelId="{8A97269C-C120-4B0D-8241-794015A53C15}">
      <dsp:nvSpPr>
        <dsp:cNvPr id="0" name=""/>
        <dsp:cNvSpPr/>
      </dsp:nvSpPr>
      <dsp:spPr>
        <a:xfrm>
          <a:off x="5223574"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87C711-09C1-47F4-9A59-F2DE2A83CBA5}">
      <dsp:nvSpPr>
        <dsp:cNvPr id="0" name=""/>
        <dsp:cNvSpPr/>
      </dsp:nvSpPr>
      <dsp:spPr bwMode="white">
        <a:xfrm>
          <a:off x="5799019" y="1751391"/>
          <a:ext cx="1822243"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rtlCol="0" anchor="ctr" anchorCtr="0">
          <a:noAutofit/>
        </a:bodyPr>
        <a:lstStyle/>
        <a:p>
          <a:pPr marL="0" lvl="0" indent="0" algn="ctr" defTabSz="488950" rtl="1">
            <a:lnSpc>
              <a:spcPct val="90000"/>
            </a:lnSpc>
            <a:spcBef>
              <a:spcPct val="0"/>
            </a:spcBef>
            <a:spcAft>
              <a:spcPct val="35000"/>
            </a:spcAft>
            <a:buNone/>
          </a:pPr>
          <a:r>
            <a:rPr lang="ar-SA" altLang="en-US" sz="1100" kern="1200" dirty="0"/>
            <a:t>وضع أساس البناء</a:t>
          </a:r>
        </a:p>
        <a:p>
          <a:pPr marL="0" lvl="0" indent="0" algn="ctr" defTabSz="488950">
            <a:lnSpc>
              <a:spcPct val="90000"/>
            </a:lnSpc>
            <a:spcBef>
              <a:spcPct val="0"/>
            </a:spcBef>
            <a:spcAft>
              <a:spcPct val="35000"/>
            </a:spcAft>
            <a:buNone/>
          </a:pPr>
          <a:endParaRPr lang="ar-SA" altLang="en-US" sz="1100" kern="1200" dirty="0"/>
        </a:p>
        <a:p>
          <a:pPr marL="0" lvl="0" indent="0" algn="ctr" defTabSz="488950">
            <a:lnSpc>
              <a:spcPct val="90000"/>
            </a:lnSpc>
            <a:spcBef>
              <a:spcPct val="0"/>
            </a:spcBef>
            <a:spcAft>
              <a:spcPct val="35000"/>
            </a:spcAft>
            <a:buFont typeface="Arial" panose="020B0604020202020204" pitchFamily="34" charset="0"/>
            <a:buNone/>
          </a:pPr>
          <a:r>
            <a:rPr lang="ar-SA" altLang="en-US" sz="1100" kern="1200" dirty="0"/>
            <a:t>20.08.2024</a:t>
          </a:r>
          <a:endParaRPr lang="en-US" sz="1100" kern="1200" dirty="0"/>
        </a:p>
      </dsp:txBody>
      <dsp:txXfrm>
        <a:off x="5823415" y="1775787"/>
        <a:ext cx="1773451" cy="784165"/>
      </dsp:txXfrm>
    </dsp:sp>
    <dsp:sp modelId="{2E5F26DE-5046-425E-8CE5-81AABA87F06B}">
      <dsp:nvSpPr>
        <dsp:cNvPr id="0" name=""/>
        <dsp:cNvSpPr/>
      </dsp:nvSpPr>
      <dsp:spPr>
        <a:xfrm>
          <a:off x="7688398" y="1543151"/>
          <a:ext cx="2157920" cy="832957"/>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4773-9EB8-4E73-8888-D75C2036D148}">
      <dsp:nvSpPr>
        <dsp:cNvPr id="0" name=""/>
        <dsp:cNvSpPr/>
      </dsp:nvSpPr>
      <dsp:spPr bwMode="white">
        <a:xfrm>
          <a:off x="8339348" y="1751391"/>
          <a:ext cx="1671234" cy="83295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rtlCol="0" anchor="ctr" anchorCtr="0">
          <a:noAutofit/>
        </a:bodyPr>
        <a:lstStyle/>
        <a:p>
          <a:pPr marL="0" lvl="0" indent="0" algn="ctr" defTabSz="488950" rtl="1">
            <a:lnSpc>
              <a:spcPct val="90000"/>
            </a:lnSpc>
            <a:spcBef>
              <a:spcPct val="0"/>
            </a:spcBef>
            <a:spcAft>
              <a:spcPct val="35000"/>
            </a:spcAft>
            <a:buNone/>
          </a:pPr>
          <a:r>
            <a:rPr lang="ar-SA" altLang="en-US" sz="1100" kern="1200" dirty="0"/>
            <a:t>تاريخ انتهاء البناء</a:t>
          </a:r>
        </a:p>
        <a:p>
          <a:pPr marL="0" lvl="0" indent="0" algn="ctr" defTabSz="488950">
            <a:lnSpc>
              <a:spcPct val="90000"/>
            </a:lnSpc>
            <a:spcBef>
              <a:spcPct val="0"/>
            </a:spcBef>
            <a:spcAft>
              <a:spcPct val="35000"/>
            </a:spcAft>
            <a:buNone/>
          </a:pPr>
          <a:endParaRPr lang="ar-SA" altLang="en-US" sz="1100" kern="1200" dirty="0"/>
        </a:p>
        <a:p>
          <a:pPr marL="0" lvl="0" indent="0" algn="ctr" defTabSz="488950">
            <a:lnSpc>
              <a:spcPct val="90000"/>
            </a:lnSpc>
            <a:spcBef>
              <a:spcPct val="0"/>
            </a:spcBef>
            <a:spcAft>
              <a:spcPct val="35000"/>
            </a:spcAft>
            <a:buFont typeface="Arial" panose="020B0604020202020204" pitchFamily="34" charset="0"/>
            <a:buNone/>
          </a:pPr>
          <a:r>
            <a:rPr lang="ar-SA" altLang="en-US" sz="1100" kern="1200" dirty="0"/>
            <a:t>15.06.2026</a:t>
          </a:r>
          <a:endParaRPr lang="en-US" sz="1100" kern="1200" dirty="0"/>
        </a:p>
      </dsp:txBody>
      <dsp:txXfrm>
        <a:off x="8363744" y="1775787"/>
        <a:ext cx="1622442" cy="78416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08.09.2016</a:t>
            </a: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7BAE14B8-3CC9-472D-9BC5-A84D80684DE2}" type="slidenum">
              <a:rPr/>
              <a:t>‹#›</a:t>
            </a:fld>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08.09.2016</a:t>
            </a: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7FB667E1-E601-4AAF-B95C-B25720D70A60}" type="slidenum">
              <a:rPr/>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en-US" sz="1200" b="0" i="1" u="none" strike="noStrike" kern="1200" baseline="0" dirty="0">
              <a:solidFill>
                <a:schemeClr val="tx1"/>
              </a:solidFill>
              <a:latin typeface="+mn-lt"/>
              <a:ea typeface="+mn-ea"/>
              <a:cs typeface="+mn-cs"/>
            </a:endParaRPr>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rtlCol="0"/>
          <a:lstStyle/>
          <a:p>
            <a:pPr rtl="0"/>
            <a:r>
              <a:rPr lang="en-US"/>
              <a:t>Birden fazla slayt gerektirebilir</a:t>
            </a:r>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en-US" dirty="0"/>
          </a:p>
        </p:txBody>
      </p:sp>
      <p:sp>
        <p:nvSpPr>
          <p:cNvPr id="4" name="Slayt Numarası Yer Tutucusu 3"/>
          <p:cNvSpPr>
            <a:spLocks noGrp="1"/>
          </p:cNvSpPr>
          <p:nvPr>
            <p:ph type="sldNum" sz="quarter" idx="10"/>
          </p:nvPr>
        </p:nvSpPr>
        <p:spPr/>
        <p:txBody>
          <a:bodyPr rtlCol="0"/>
          <a:lstStyle/>
          <a:p>
            <a:pPr rtl="0"/>
            <a:fld id="{7FB667E1-E601-4AAF-B95C-B25720D70A60}"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9" name="Resim 8" descr="Yeşil tepelerin üzerinden doğan güneş"/>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Dikdörtgen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Dikdörtgen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1"/>
          <p:cNvSpPr>
            <a:spLocks noGrp="1"/>
          </p:cNvSpPr>
          <p:nvPr>
            <p:ph type="ctrTitle" hasCustomPrompt="1"/>
          </p:nvPr>
        </p:nvSpPr>
        <p:spPr>
          <a:xfrm>
            <a:off x="1523999" y="4800600"/>
            <a:ext cx="9144002" cy="1143000"/>
          </a:xfrm>
        </p:spPr>
        <p:txBody>
          <a:bodyPr rtlCol="0" anchor="b">
            <a:normAutofit/>
          </a:bodyPr>
          <a:lstStyle>
            <a:lvl1pPr algn="ctr" rtl="0">
              <a:defRPr sz="4800">
                <a:solidFill>
                  <a:schemeClr val="bg1"/>
                </a:solidFill>
              </a:defRPr>
            </a:lvl1pPr>
          </a:lstStyle>
          <a:p>
            <a:pPr rtl="0"/>
            <a:r>
              <a:rPr lang="tr-TR"/>
              <a:t>Asıl başlık stili için tıklatın</a:t>
            </a:r>
          </a:p>
        </p:txBody>
      </p:sp>
      <p:sp>
        <p:nvSpPr>
          <p:cNvPr id="3" name="Alt Başlık 2"/>
          <p:cNvSpPr>
            <a:spLocks noGrp="1"/>
          </p:cNvSpPr>
          <p:nvPr>
            <p:ph type="subTitle" idx="1" hasCustomPrompt="1"/>
          </p:nvPr>
        </p:nvSpPr>
        <p:spPr>
          <a:xfrm>
            <a:off x="1522413" y="5943600"/>
            <a:ext cx="9144002" cy="762000"/>
          </a:xfrm>
        </p:spPr>
        <p:txBody>
          <a:bodyPr rtlCol="0">
            <a:normAutofit/>
          </a:bodyPr>
          <a:lstStyle>
            <a:lvl1pPr marL="0" indent="0" algn="ctr" rtl="0">
              <a:spcBef>
                <a:spcPts val="0"/>
              </a:spcBef>
              <a:buNone/>
              <a:defRPr sz="2000" cap="none" baseline="0">
                <a:solidFill>
                  <a:schemeClr val="bg1"/>
                </a:solidFill>
              </a:defRPr>
            </a:lvl1pPr>
            <a:lvl2pPr marL="457200" indent="0" algn="ctr" rtl="0">
              <a:buNone/>
              <a:defRPr sz="2800"/>
            </a:lvl2pPr>
            <a:lvl3pPr marL="914400" indent="0" algn="ctr" rtl="0">
              <a:buNone/>
              <a:defRPr sz="2400"/>
            </a:lvl3pPr>
            <a:lvl4pPr marL="1371600" indent="0" algn="ctr" rtl="0">
              <a:buNone/>
              <a:defRPr sz="2000"/>
            </a:lvl4pPr>
            <a:lvl5pPr marL="1828800" indent="0" algn="ctr" rtl="0">
              <a:buNone/>
              <a:defRPr sz="2000"/>
            </a:lvl5pPr>
            <a:lvl6pPr marL="2286000" indent="0" algn="ctr" rtl="0">
              <a:buNone/>
              <a:defRPr sz="2000"/>
            </a:lvl6pPr>
            <a:lvl7pPr marL="2743200" indent="0" algn="ctr" rtl="0">
              <a:buNone/>
              <a:defRPr sz="2000"/>
            </a:lvl7pPr>
            <a:lvl8pPr marL="3200400" indent="0" algn="ctr" rtl="0">
              <a:buNone/>
              <a:defRPr sz="2000"/>
            </a:lvl8pPr>
            <a:lvl9pPr marL="3657600" indent="0" algn="ctr" rtl="0">
              <a:buNone/>
              <a:defRPr sz="2000"/>
            </a:lvl9pPr>
          </a:lstStyle>
          <a:p>
            <a:pPr rtl="0"/>
            <a:r>
              <a:rPr lang="tr-TR"/>
              <a:t>Asıl alt başlık stilini düzenlemek için tıklayın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p:txBody>
          <a:bodyPr rtlCol="0"/>
          <a:lstStyle/>
          <a:p>
            <a:pPr rtl="0"/>
            <a:r>
              <a:rPr lang="tr-TR"/>
              <a:t>Asıl başlık stili için tıklatın</a:t>
            </a:r>
          </a:p>
        </p:txBody>
      </p:sp>
      <p:sp>
        <p:nvSpPr>
          <p:cNvPr id="3" name="İçerik Yer Tutucusu 2"/>
          <p:cNvSpPr>
            <a:spLocks noGrp="1"/>
          </p:cNvSpPr>
          <p:nvPr>
            <p:ph idx="1" hasCustomPrompt="1"/>
          </p:nvPr>
        </p:nvSpPr>
        <p:spPr/>
        <p:txBody>
          <a:bodyPr rtlCol="0"/>
          <a:lstStyle>
            <a:lvl6pPr algn="l" rtl="0">
              <a:defRPr/>
            </a:lvl6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bilgi Yer Tutucusu 4"/>
          <p:cNvSpPr>
            <a:spLocks noGrp="1"/>
          </p:cNvSpPr>
          <p:nvPr>
            <p:ph type="ftr" sz="quarter" idx="11"/>
          </p:nvPr>
        </p:nvSpPr>
        <p:spPr/>
        <p:txBody>
          <a:bodyPr rtlCol="0"/>
          <a:lstStyle/>
          <a:p>
            <a:pPr rtl="0"/>
            <a:endParaRPr dirty="0"/>
          </a:p>
        </p:txBody>
      </p:sp>
      <p:sp>
        <p:nvSpPr>
          <p:cNvPr id="4" name="Tarih Yer Tutucusu 3"/>
          <p:cNvSpPr>
            <a:spLocks noGrp="1"/>
          </p:cNvSpPr>
          <p:nvPr>
            <p:ph type="dt" sz="half" idx="10"/>
          </p:nvPr>
        </p:nvSpPr>
        <p:spPr/>
        <p:txBody>
          <a:bodyPr rtlCol="0"/>
          <a:lstStyle/>
          <a:p>
            <a:pPr rtl="0"/>
            <a:r>
              <a:rPr lang="en-US"/>
              <a:t>08.09.2016</a:t>
            </a:r>
            <a:endParaRPr dirty="0"/>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bg>
      <p:bgRef idx="1002">
        <a:schemeClr val="bg2"/>
      </p:bgRef>
    </p:bg>
    <p:spTree>
      <p:nvGrpSpPr>
        <p:cNvPr id="1" name=""/>
        <p:cNvGrpSpPr/>
        <p:nvPr/>
      </p:nvGrpSpPr>
      <p:grpSpPr>
        <a:xfrm>
          <a:off x="0" y="0"/>
          <a:ext cx="0" cy="0"/>
          <a:chOff x="0" y="0"/>
          <a:chExt cx="0" cy="0"/>
        </a:xfrm>
      </p:grpSpPr>
      <p:sp>
        <p:nvSpPr>
          <p:cNvPr id="7" name="Dikdörtgen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pPr>
            <a:endParaRPr kumimoji="0" b="0" i="0" u="none" strike="noStrike" kern="0" cap="none" spc="0" normalizeH="0" baseline="0">
              <a:ln>
                <a:noFill/>
              </a:ln>
              <a:solidFill>
                <a:prstClr val="white"/>
              </a:solidFill>
              <a:effectLst/>
              <a:uLnTx/>
              <a:uFillTx/>
              <a:latin typeface="Euphemia"/>
            </a:endParaRPr>
          </a:p>
        </p:txBody>
      </p:sp>
      <p:sp>
        <p:nvSpPr>
          <p:cNvPr id="8" name="Dikdörtgen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1"/>
          <p:cNvSpPr>
            <a:spLocks noGrp="1"/>
          </p:cNvSpPr>
          <p:nvPr>
            <p:ph type="title" hasCustomPrompt="1"/>
          </p:nvPr>
        </p:nvSpPr>
        <p:spPr>
          <a:xfrm>
            <a:off x="1524000" y="1143000"/>
            <a:ext cx="9144000" cy="2667000"/>
          </a:xfrm>
        </p:spPr>
        <p:txBody>
          <a:bodyPr rtlCol="0" anchor="b">
            <a:normAutofit/>
          </a:bodyPr>
          <a:lstStyle>
            <a:lvl1pPr algn="ctr" rtl="0">
              <a:defRPr sz="5200" b="0"/>
            </a:lvl1pPr>
          </a:lstStyle>
          <a:p>
            <a:pPr rtl="0"/>
            <a:r>
              <a:rPr lang="tr-TR"/>
              <a:t>Asıl başlık stili için tıklatın</a:t>
            </a:r>
          </a:p>
        </p:txBody>
      </p:sp>
      <p:sp>
        <p:nvSpPr>
          <p:cNvPr id="3" name="Metin Yer Tutucusu 2"/>
          <p:cNvSpPr>
            <a:spLocks noGrp="1"/>
          </p:cNvSpPr>
          <p:nvPr>
            <p:ph type="body" idx="1" hasCustomPrompt="1"/>
          </p:nvPr>
        </p:nvSpPr>
        <p:spPr>
          <a:xfrm>
            <a:off x="1524000" y="3810000"/>
            <a:ext cx="9144000" cy="1143000"/>
          </a:xfrm>
        </p:spPr>
        <p:txBody>
          <a:bodyPr rtlCol="0" anchor="t">
            <a:normAutofit/>
          </a:bodyPr>
          <a:lstStyle>
            <a:lvl1pPr marL="0" indent="0" algn="ctr" rtl="0">
              <a:spcBef>
                <a:spcPts val="0"/>
              </a:spcBef>
              <a:buNone/>
              <a:defRPr sz="2400" cap="none" baseline="0">
                <a:solidFill>
                  <a:schemeClr val="tx2"/>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a:t>Asıl metin stillerini düzenle</a:t>
            </a: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if Bölüm Üst Bilgisi">
    <p:bg>
      <p:bgRef idx="1003">
        <a:schemeClr val="bg2"/>
      </p:bgRef>
    </p:bg>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1524000" y="1143000"/>
            <a:ext cx="9144000" cy="2667000"/>
          </a:xfrm>
        </p:spPr>
        <p:txBody>
          <a:bodyPr rtlCol="0" anchor="b">
            <a:normAutofit/>
          </a:bodyPr>
          <a:lstStyle>
            <a:lvl1pPr algn="ctr" rtl="0">
              <a:defRPr sz="5200" b="0">
                <a:solidFill>
                  <a:schemeClr val="tx1"/>
                </a:solidFill>
              </a:defRPr>
            </a:lvl1pPr>
          </a:lstStyle>
          <a:p>
            <a:pPr rtl="0"/>
            <a:r>
              <a:rPr lang="tr-TR"/>
              <a:t>Asıl başlık stili için tıklatın</a:t>
            </a:r>
          </a:p>
        </p:txBody>
      </p:sp>
      <p:sp>
        <p:nvSpPr>
          <p:cNvPr id="3" name="Metin Yer Tutucusu 2"/>
          <p:cNvSpPr>
            <a:spLocks noGrp="1"/>
          </p:cNvSpPr>
          <p:nvPr>
            <p:ph type="body" idx="1" hasCustomPrompt="1"/>
          </p:nvPr>
        </p:nvSpPr>
        <p:spPr>
          <a:xfrm>
            <a:off x="1522413" y="3810000"/>
            <a:ext cx="9144000" cy="1143000"/>
          </a:xfrm>
        </p:spPr>
        <p:txBody>
          <a:bodyPr rtlCol="0" anchor="t">
            <a:normAutofit/>
          </a:bodyPr>
          <a:lstStyle>
            <a:lvl1pPr marL="0" indent="0" algn="ctr" rtl="0">
              <a:spcBef>
                <a:spcPts val="0"/>
              </a:spcBef>
              <a:buNone/>
              <a:defRPr sz="2400" cap="none"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a:t>Asıl metin stillerini düzenle</a:t>
            </a:r>
          </a:p>
        </p:txBody>
      </p:sp>
      <p:sp>
        <p:nvSpPr>
          <p:cNvPr id="5" name="Alt Bilgi Yer Tutucusu 4"/>
          <p:cNvSpPr>
            <a:spLocks noGrp="1"/>
          </p:cNvSpPr>
          <p:nvPr>
            <p:ph type="ftr" sz="quarter" idx="11"/>
          </p:nvPr>
        </p:nvSpPr>
        <p:spPr/>
        <p:txBody>
          <a:bodyPr rtlCol="0"/>
          <a:lstStyle>
            <a:lvl1pPr algn="l" rtl="0">
              <a:defRPr>
                <a:solidFill>
                  <a:schemeClr val="tx2"/>
                </a:solidFill>
              </a:defRPr>
            </a:lvl1pPr>
          </a:lstStyle>
          <a:p>
            <a:pPr rtl="0"/>
            <a:endParaRPr/>
          </a:p>
        </p:txBody>
      </p:sp>
      <p:sp>
        <p:nvSpPr>
          <p:cNvPr id="4" name="Tarih Yer Tutucusu 3"/>
          <p:cNvSpPr>
            <a:spLocks noGrp="1"/>
          </p:cNvSpPr>
          <p:nvPr>
            <p:ph type="dt" sz="half" idx="10"/>
          </p:nvPr>
        </p:nvSpPr>
        <p:spPr/>
        <p:txBody>
          <a:bodyPr rtlCol="0"/>
          <a:lstStyle>
            <a:lvl1pPr algn="l" rtl="0">
              <a:defRPr>
                <a:solidFill>
                  <a:schemeClr val="tx2"/>
                </a:solidFill>
              </a:defRPr>
            </a:lvl1pPr>
          </a:lstStyle>
          <a:p>
            <a:pPr rtl="0"/>
            <a:r>
              <a:rPr lang="en-US"/>
              <a:t>08.09.2016</a:t>
            </a:r>
          </a:p>
        </p:txBody>
      </p:sp>
      <p:sp>
        <p:nvSpPr>
          <p:cNvPr id="6" name="Slayt Numarası Yer Tutucusu 5"/>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t>‹#›</a:t>
            </a:fld>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p:txBody>
          <a:bodyPr rtlCol="0"/>
          <a:lstStyle/>
          <a:p>
            <a:pPr rtl="0"/>
            <a:r>
              <a:rPr lang="tr-TR"/>
              <a:t>Asıl başlık stili için tıklatın</a:t>
            </a:r>
          </a:p>
        </p:txBody>
      </p:sp>
      <p:sp>
        <p:nvSpPr>
          <p:cNvPr id="3" name="İçerik Yer Tutucusu 2"/>
          <p:cNvSpPr>
            <a:spLocks noGrp="1"/>
          </p:cNvSpPr>
          <p:nvPr>
            <p:ph sz="half" idx="1" hasCustomPrompt="1"/>
          </p:nvPr>
        </p:nvSpPr>
        <p:spPr>
          <a:xfrm>
            <a:off x="134112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4" name="İçerik Yer Tutucusu 3"/>
          <p:cNvSpPr>
            <a:spLocks noGrp="1"/>
          </p:cNvSpPr>
          <p:nvPr>
            <p:ph sz="half" idx="2" hasCustomPrompt="1"/>
          </p:nvPr>
        </p:nvSpPr>
        <p:spPr>
          <a:xfrm>
            <a:off x="627888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p>
        </p:txBody>
      </p:sp>
      <p:sp>
        <p:nvSpPr>
          <p:cNvPr id="7" name="Slayt Numarası Yer Tutucusu 6"/>
          <p:cNvSpPr>
            <a:spLocks noGrp="1"/>
          </p:cNvSpPr>
          <p:nvPr>
            <p:ph type="sldNum" sz="quarter" idx="12"/>
          </p:nvPr>
        </p:nvSpPr>
        <p:spPr/>
        <p:txBody>
          <a:bodyPr rtlCol="0"/>
          <a:lstStyle/>
          <a:p>
            <a:pPr rtl="0"/>
            <a:fld id="{A0ECE5F2-81AA-4605-B028-6FBA391056AF}"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1341120" y="466344"/>
            <a:ext cx="9509760" cy="1234440"/>
          </a:xfrm>
        </p:spPr>
        <p:txBody>
          <a:bodyPr rtlCol="0"/>
          <a:lstStyle/>
          <a:p>
            <a:pPr rtl="0"/>
            <a:r>
              <a:rPr lang="tr-TR"/>
              <a:t>Asıl başlık stili için tıklatın</a:t>
            </a:r>
          </a:p>
        </p:txBody>
      </p:sp>
      <p:sp>
        <p:nvSpPr>
          <p:cNvPr id="3" name="Metin Yer Tutucusu 2"/>
          <p:cNvSpPr>
            <a:spLocks noGrp="1"/>
          </p:cNvSpPr>
          <p:nvPr>
            <p:ph type="body" idx="1" hasCustomPrompt="1"/>
          </p:nvPr>
        </p:nvSpPr>
        <p:spPr>
          <a:xfrm>
            <a:off x="134112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4" name="İçerik Yer Tutucusu 3"/>
          <p:cNvSpPr>
            <a:spLocks noGrp="1"/>
          </p:cNvSpPr>
          <p:nvPr>
            <p:ph sz="half" idx="2" hasCustomPrompt="1"/>
          </p:nvPr>
        </p:nvSpPr>
        <p:spPr>
          <a:xfrm>
            <a:off x="134112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Metin Yer Tutucusu 4"/>
          <p:cNvSpPr>
            <a:spLocks noGrp="1"/>
          </p:cNvSpPr>
          <p:nvPr>
            <p:ph type="body" sz="quarter" idx="3" hasCustomPrompt="1"/>
          </p:nvPr>
        </p:nvSpPr>
        <p:spPr>
          <a:xfrm>
            <a:off x="627888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6" name="İçerik Yer Tutucusu 5"/>
          <p:cNvSpPr>
            <a:spLocks noGrp="1"/>
          </p:cNvSpPr>
          <p:nvPr>
            <p:ph sz="quarter" idx="4" hasCustomPrompt="1"/>
          </p:nvPr>
        </p:nvSpPr>
        <p:spPr>
          <a:xfrm>
            <a:off x="627888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8" name="Alt Bilgi Yer Tutucusu 7"/>
          <p:cNvSpPr>
            <a:spLocks noGrp="1"/>
          </p:cNvSpPr>
          <p:nvPr>
            <p:ph type="ftr" sz="quarter" idx="11"/>
          </p:nvPr>
        </p:nvSpPr>
        <p:spPr/>
        <p:txBody>
          <a:bodyPr rtlCol="0"/>
          <a:lstStyle/>
          <a:p>
            <a:pPr rtl="0"/>
            <a:endParaRPr/>
          </a:p>
        </p:txBody>
      </p:sp>
      <p:sp>
        <p:nvSpPr>
          <p:cNvPr id="7" name="Tarih Yer Tutucusu 6"/>
          <p:cNvSpPr>
            <a:spLocks noGrp="1"/>
          </p:cNvSpPr>
          <p:nvPr>
            <p:ph type="dt" sz="half" idx="10"/>
          </p:nvPr>
        </p:nvSpPr>
        <p:spPr/>
        <p:txBody>
          <a:bodyPr rtlCol="0"/>
          <a:lstStyle/>
          <a:p>
            <a:pPr rtl="0"/>
            <a:r>
              <a:rPr lang="en-US"/>
              <a:t>08.09.2016</a:t>
            </a:r>
          </a:p>
        </p:txBody>
      </p:sp>
      <p:sp>
        <p:nvSpPr>
          <p:cNvPr id="9" name="Slayt Numarası Yer Tutucusu 8"/>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hasCustomPrompt="1"/>
          </p:nvPr>
        </p:nvSpPr>
        <p:spPr/>
        <p:txBody>
          <a:bodyPr rtlCol="0"/>
          <a:lstStyle/>
          <a:p>
            <a:pPr rtl="0"/>
            <a:r>
              <a:rPr lang="tr-TR"/>
              <a:t>Asıl başlık stili için tıklatın</a:t>
            </a:r>
          </a:p>
        </p:txBody>
      </p:sp>
      <p:sp>
        <p:nvSpPr>
          <p:cNvPr id="4" name="Alt Bilgi Yer Tutucusu 3"/>
          <p:cNvSpPr>
            <a:spLocks noGrp="1"/>
          </p:cNvSpPr>
          <p:nvPr>
            <p:ph type="ftr" sz="quarter" idx="11"/>
          </p:nvPr>
        </p:nvSpPr>
        <p:spPr/>
        <p:txBody>
          <a:bodyPr rtlCol="0"/>
          <a:lstStyle/>
          <a:p>
            <a:pPr rtl="0"/>
            <a:endParaRPr/>
          </a:p>
        </p:txBody>
      </p:sp>
      <p:sp>
        <p:nvSpPr>
          <p:cNvPr id="3" name="Tarih Yer Tutucusu 2"/>
          <p:cNvSpPr>
            <a:spLocks noGrp="1"/>
          </p:cNvSpPr>
          <p:nvPr>
            <p:ph type="dt" sz="half" idx="10"/>
          </p:nvPr>
        </p:nvSpPr>
        <p:spPr/>
        <p:txBody>
          <a:bodyPr rtlCol="0"/>
          <a:lstStyle/>
          <a:p>
            <a:pPr rtl="0"/>
            <a:r>
              <a:rPr lang="en-US"/>
              <a:t>08.09.2016</a:t>
            </a:r>
          </a:p>
        </p:txBody>
      </p:sp>
      <p:sp>
        <p:nvSpPr>
          <p:cNvPr id="5" name="Slayt Numarası Yer Tutucusu 4"/>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lvl1pPr algn="l" rtl="0">
              <a:defRPr>
                <a:solidFill>
                  <a:schemeClr val="tx2"/>
                </a:solidFill>
              </a:defRPr>
            </a:lvl1pPr>
          </a:lstStyle>
          <a:p>
            <a:pPr rtl="0"/>
            <a:endParaRPr/>
          </a:p>
        </p:txBody>
      </p:sp>
      <p:sp>
        <p:nvSpPr>
          <p:cNvPr id="2" name="Tarih Yer Tutucusu 1"/>
          <p:cNvSpPr>
            <a:spLocks noGrp="1"/>
          </p:cNvSpPr>
          <p:nvPr>
            <p:ph type="dt" sz="half" idx="10"/>
          </p:nvPr>
        </p:nvSpPr>
        <p:spPr/>
        <p:txBody>
          <a:bodyPr rtlCol="0"/>
          <a:lstStyle>
            <a:lvl1pPr algn="l" rtl="0">
              <a:defRPr>
                <a:solidFill>
                  <a:schemeClr val="tx2"/>
                </a:solidFill>
              </a:defRPr>
            </a:lvl1pPr>
          </a:lstStyle>
          <a:p>
            <a:pPr rtl="0"/>
            <a:r>
              <a:rPr lang="en-US"/>
              <a:t>08.09.2016</a:t>
            </a:r>
          </a:p>
        </p:txBody>
      </p:sp>
      <p:sp>
        <p:nvSpPr>
          <p:cNvPr id="4" name="Slayt Numarası Yer Tutucusu 3"/>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760412" y="2362200"/>
            <a:ext cx="3200400" cy="1990725"/>
          </a:xfrm>
        </p:spPr>
        <p:txBody>
          <a:bodyPr rtlCol="0" anchor="b">
            <a:normAutofit/>
          </a:bodyPr>
          <a:lstStyle>
            <a:lvl1pPr algn="l" rtl="0">
              <a:defRPr sz="3400" b="0"/>
            </a:lvl1pPr>
          </a:lstStyle>
          <a:p>
            <a:pPr rtl="0"/>
            <a:r>
              <a:rPr lang="tr-TR"/>
              <a:t>Asıl başlık stili için tıklatın</a:t>
            </a:r>
          </a:p>
        </p:txBody>
      </p:sp>
      <p:sp>
        <p:nvSpPr>
          <p:cNvPr id="4" name="Metin Yer Tutucusu 3"/>
          <p:cNvSpPr>
            <a:spLocks noGrp="1"/>
          </p:cNvSpPr>
          <p:nvPr>
            <p:ph type="body" sz="half" idx="2" hasCustomPrompt="1"/>
          </p:nvPr>
        </p:nvSpPr>
        <p:spPr>
          <a:xfrm>
            <a:off x="760412" y="4367308"/>
            <a:ext cx="3200400" cy="1622012"/>
          </a:xfrm>
        </p:spPr>
        <p:txBody>
          <a:bodyPr rtlCol="0">
            <a:normAutofit/>
          </a:bodyPr>
          <a:lstStyle>
            <a:lvl1pPr marL="0" indent="0" algn="l" rtl="0">
              <a:spcBef>
                <a:spcPts val="1200"/>
              </a:spcBef>
              <a:buNone/>
              <a:defRPr sz="16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3" name="İçerik Yer Tutucusu 2"/>
          <p:cNvSpPr>
            <a:spLocks noGrp="1"/>
          </p:cNvSpPr>
          <p:nvPr>
            <p:ph idx="1" hasCustomPrompt="1"/>
          </p:nvPr>
        </p:nvSpPr>
        <p:spPr>
          <a:xfrm>
            <a:off x="4494212" y="685800"/>
            <a:ext cx="7239001"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p>
        </p:txBody>
      </p:sp>
      <p:sp>
        <p:nvSpPr>
          <p:cNvPr id="7" name="Slayt Numarası Yer Tutucusu 6"/>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Resim Yazılı Alternatif İçerik">
    <p:spTree>
      <p:nvGrpSpPr>
        <p:cNvPr id="1" name=""/>
        <p:cNvGrpSpPr/>
        <p:nvPr/>
      </p:nvGrpSpPr>
      <p:grpSpPr>
        <a:xfrm>
          <a:off x="0" y="0"/>
          <a:ext cx="0" cy="0"/>
          <a:chOff x="0" y="0"/>
          <a:chExt cx="0" cy="0"/>
        </a:xfrm>
      </p:grpSpPr>
      <p:sp>
        <p:nvSpPr>
          <p:cNvPr id="8" name="Dikdörtgen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Başlık 1"/>
          <p:cNvSpPr>
            <a:spLocks noGrp="1"/>
          </p:cNvSpPr>
          <p:nvPr>
            <p:ph type="title" hasCustomPrompt="1"/>
          </p:nvPr>
        </p:nvSpPr>
        <p:spPr>
          <a:xfrm>
            <a:off x="760412" y="2362200"/>
            <a:ext cx="3200400" cy="1990725"/>
          </a:xfrm>
        </p:spPr>
        <p:txBody>
          <a:bodyPr rtlCol="0" anchor="b">
            <a:normAutofit/>
          </a:bodyPr>
          <a:lstStyle>
            <a:lvl1pPr algn="l" rtl="0">
              <a:defRPr sz="3400" b="0">
                <a:solidFill>
                  <a:schemeClr val="bg1"/>
                </a:solidFill>
              </a:defRPr>
            </a:lvl1pPr>
          </a:lstStyle>
          <a:p>
            <a:pPr rtl="0"/>
            <a:r>
              <a:rPr lang="tr-TR"/>
              <a:t>Asıl başlık stili için tıklatın</a:t>
            </a:r>
          </a:p>
        </p:txBody>
      </p:sp>
      <p:sp>
        <p:nvSpPr>
          <p:cNvPr id="4" name="Metin Yer Tutucusu 3"/>
          <p:cNvSpPr>
            <a:spLocks noGrp="1"/>
          </p:cNvSpPr>
          <p:nvPr>
            <p:ph type="body" sz="half" idx="2" hasCustomPrompt="1"/>
          </p:nvPr>
        </p:nvSpPr>
        <p:spPr>
          <a:xfrm>
            <a:off x="760412" y="4367308"/>
            <a:ext cx="3200400" cy="1622012"/>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3" name="İçerik Yer Tutucusu 2"/>
          <p:cNvSpPr>
            <a:spLocks noGrp="1"/>
          </p:cNvSpPr>
          <p:nvPr>
            <p:ph idx="1" hasCustomPrompt="1"/>
          </p:nvPr>
        </p:nvSpPr>
        <p:spPr>
          <a:xfrm>
            <a:off x="5362892" y="685800"/>
            <a:ext cx="6370320"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lvl1pPr algn="l" rtl="0">
              <a:defRPr>
                <a:solidFill>
                  <a:schemeClr val="tx2"/>
                </a:solidFill>
              </a:defRPr>
            </a:lvl1pPr>
          </a:lstStyle>
          <a:p>
            <a:pPr rtl="0"/>
            <a:r>
              <a:rPr lang="en-US"/>
              <a:t>08.09.2016</a:t>
            </a:r>
          </a:p>
        </p:txBody>
      </p:sp>
      <p:sp>
        <p:nvSpPr>
          <p:cNvPr id="7" name="Slayt Numarası Yer Tutucusu 6"/>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Resim Yazılı Resim">
    <p:spTree>
      <p:nvGrpSpPr>
        <p:cNvPr id="1" name=""/>
        <p:cNvGrpSpPr/>
        <p:nvPr/>
      </p:nvGrpSpPr>
      <p:grpSpPr>
        <a:xfrm>
          <a:off x="0" y="0"/>
          <a:ext cx="0" cy="0"/>
          <a:chOff x="0" y="0"/>
          <a:chExt cx="0" cy="0"/>
        </a:xfrm>
      </p:grpSpPr>
      <p:sp>
        <p:nvSpPr>
          <p:cNvPr id="8" name="Dikdörtgen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Başlık 1"/>
          <p:cNvSpPr>
            <a:spLocks noGrp="1"/>
          </p:cNvSpPr>
          <p:nvPr>
            <p:ph type="title" hasCustomPrompt="1"/>
          </p:nvPr>
        </p:nvSpPr>
        <p:spPr>
          <a:xfrm>
            <a:off x="7923214" y="2362200"/>
            <a:ext cx="3200400" cy="1993392"/>
          </a:xfrm>
        </p:spPr>
        <p:txBody>
          <a:bodyPr rtlCol="0" anchor="b">
            <a:normAutofit/>
          </a:bodyPr>
          <a:lstStyle>
            <a:lvl1pPr algn="l" rtl="0">
              <a:defRPr sz="3400" b="0">
                <a:solidFill>
                  <a:schemeClr val="bg1"/>
                </a:solidFill>
              </a:defRPr>
            </a:lvl1pPr>
          </a:lstStyle>
          <a:p>
            <a:pPr rtl="0"/>
            <a:r>
              <a:rPr lang="tr-TR"/>
              <a:t>Asıl başlık stili için tıklatın</a:t>
            </a:r>
          </a:p>
        </p:txBody>
      </p:sp>
      <p:sp>
        <p:nvSpPr>
          <p:cNvPr id="3" name="Resim Yer Tutucusu 2" descr="Resim eklemek için boş yer tutucu. Yer tutucuya tıklayın ve eklemek istediğiniz resmi seçin."/>
          <p:cNvSpPr>
            <a:spLocks noGrp="1"/>
          </p:cNvSpPr>
          <p:nvPr>
            <p:ph type="pic" idx="1" hasCustomPrompt="1"/>
          </p:nvPr>
        </p:nvSpPr>
        <p:spPr>
          <a:xfrm>
            <a:off x="0" y="0"/>
            <a:ext cx="7315200" cy="6858000"/>
          </a:xfrm>
          <a:solidFill>
            <a:schemeClr val="bg2">
              <a:lumMod val="90000"/>
            </a:schemeClr>
          </a:solidFill>
        </p:spPr>
        <p:txBody>
          <a:bodyPr rtlCol="0"/>
          <a:lstStyle>
            <a:lvl1pPr marL="0" indent="0" algn="ctr" rtl="0">
              <a:buNone/>
              <a:defRPr sz="3200">
                <a:solidFill>
                  <a:schemeClr val="tx2"/>
                </a:solidFill>
              </a:defRPr>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a:t>Resim eklemek için simgeyi tıklatın</a:t>
            </a:r>
          </a:p>
        </p:txBody>
      </p:sp>
      <p:sp>
        <p:nvSpPr>
          <p:cNvPr id="4" name="Metin Yer Tutucusu 3"/>
          <p:cNvSpPr>
            <a:spLocks noGrp="1"/>
          </p:cNvSpPr>
          <p:nvPr>
            <p:ph type="body" sz="half" idx="2" hasCustomPrompt="1"/>
          </p:nvPr>
        </p:nvSpPr>
        <p:spPr>
          <a:xfrm>
            <a:off x="7923214" y="4355592"/>
            <a:ext cx="3200400" cy="1644614"/>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a:t>Asıl metin stillerini düzenle</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08.09.2016</a:t>
            </a:r>
          </a:p>
        </p:txBody>
      </p:sp>
      <p:sp>
        <p:nvSpPr>
          <p:cNvPr id="7" name="Slayt Numarası Yer Tutucusu 6"/>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hasCustomPrompt="1"/>
          </p:nvPr>
        </p:nvSpPr>
        <p:spPr/>
        <p:txBody>
          <a:bodyPr rtlCol="0"/>
          <a:lstStyle/>
          <a:p>
            <a:pPr rtl="0"/>
            <a:r>
              <a:rPr lang="tr-TR"/>
              <a:t>Asıl başlık stili için tıklatın</a:t>
            </a:r>
          </a:p>
        </p:txBody>
      </p:sp>
      <p:sp>
        <p:nvSpPr>
          <p:cNvPr id="3" name="Dikey Metin Yer Tutucusu 2"/>
          <p:cNvSpPr>
            <a:spLocks noGrp="1"/>
          </p:cNvSpPr>
          <p:nvPr>
            <p:ph type="body" orient="vert" idx="1" hasCustomPrompt="1"/>
          </p:nvPr>
        </p:nvSpPr>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hasCustomPrompt="1"/>
          </p:nvPr>
        </p:nvSpPr>
        <p:spPr>
          <a:xfrm>
            <a:off x="8724900" y="274638"/>
            <a:ext cx="2628900" cy="5897562"/>
          </a:xfrm>
        </p:spPr>
        <p:txBody>
          <a:bodyPr vert="eaVert" rtlCol="0"/>
          <a:lstStyle/>
          <a:p>
            <a:pPr rtl="0"/>
            <a:r>
              <a:rPr lang="tr-TR"/>
              <a:t>Asıl başlık stili için tıklatın</a:t>
            </a:r>
          </a:p>
        </p:txBody>
      </p:sp>
      <p:sp>
        <p:nvSpPr>
          <p:cNvPr id="3" name="Dikey Metin Yer Tutucusu 2"/>
          <p:cNvSpPr>
            <a:spLocks noGrp="1"/>
          </p:cNvSpPr>
          <p:nvPr>
            <p:ph type="body" orient="vert" idx="1" hasCustomPrompt="1"/>
          </p:nvPr>
        </p:nvSpPr>
        <p:spPr>
          <a:xfrm>
            <a:off x="838200" y="274638"/>
            <a:ext cx="7734300" cy="5897562"/>
          </a:xfrm>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08.09.2016</a:t>
            </a:r>
          </a:p>
        </p:txBody>
      </p:sp>
      <p:sp>
        <p:nvSpPr>
          <p:cNvPr id="6" name="Slayt Numarası Yer Tutucusu 5"/>
          <p:cNvSpPr>
            <a:spLocks noGrp="1"/>
          </p:cNvSpPr>
          <p:nvPr>
            <p:ph type="sldNum" sz="quarter" idx="12"/>
          </p:nvPr>
        </p:nvSpPr>
        <p:spPr/>
        <p:txBody>
          <a:bodyPr rtlCol="0"/>
          <a:lstStyle/>
          <a:p>
            <a:pPr rtl="0"/>
            <a:fld id="{CA8D9AD5-F248-4919-864A-CFD76CC027D6}"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Dikdörtgen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pPr>
            <a:endParaRPr kumimoji="0" b="0" i="0" u="none" strike="noStrike" kern="0" cap="none" spc="0" normalizeH="0" baseline="0">
              <a:ln>
                <a:noFill/>
              </a:ln>
              <a:solidFill>
                <a:prstClr val="white"/>
              </a:solidFill>
              <a:effectLst/>
              <a:uLnTx/>
              <a:uFillTx/>
              <a:latin typeface="Euphemia"/>
            </a:endParaRPr>
          </a:p>
        </p:txBody>
      </p:sp>
      <p:sp>
        <p:nvSpPr>
          <p:cNvPr id="8" name="Dikdörtgen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a:p>
        </p:txBody>
      </p:sp>
      <p:sp>
        <p:nvSpPr>
          <p:cNvPr id="2" name="Başlık Yer Tutucusu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pPr rtl="0"/>
            <a:r>
              <a:t>Asıl başlık stili için tıklatın</a:t>
            </a:r>
          </a:p>
        </p:txBody>
      </p:sp>
      <p:sp>
        <p:nvSpPr>
          <p:cNvPr id="3" name="Metin Yer Tutucusu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a:p>
            <a:pPr lvl="5" rtl="0"/>
            <a:r>
              <a:t>Altıncı</a:t>
            </a:r>
          </a:p>
          <a:p>
            <a:pPr lvl="6" rtl="0"/>
            <a:r>
              <a:t>Yedinci</a:t>
            </a:r>
          </a:p>
          <a:p>
            <a:pPr lvl="7" rtl="0"/>
            <a:r>
              <a:t>Sekizinci</a:t>
            </a:r>
          </a:p>
          <a:p>
            <a:pPr lvl="8" rtl="0"/>
            <a:r>
              <a:t>Dokuzuncu</a:t>
            </a:r>
          </a:p>
        </p:txBody>
      </p:sp>
      <p:sp>
        <p:nvSpPr>
          <p:cNvPr id="5" name="Alt Bilgi Yer Tutucusu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rtl="0">
              <a:defRPr sz="1100" cap="all" baseline="0">
                <a:solidFill>
                  <a:schemeClr val="bg2"/>
                </a:solidFill>
              </a:defRPr>
            </a:lvl1pPr>
          </a:lstStyle>
          <a:p>
            <a:pPr rtl="0"/>
            <a:endParaRPr lang="en-US" dirty="0"/>
          </a:p>
        </p:txBody>
      </p:sp>
      <p:sp>
        <p:nvSpPr>
          <p:cNvPr id="4" name="Tarih Yer Tutucusu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rtl="0">
              <a:defRPr sz="1100">
                <a:solidFill>
                  <a:schemeClr val="bg2"/>
                </a:solidFill>
              </a:defRPr>
            </a:lvl1pPr>
          </a:lstStyle>
          <a:p>
            <a:pPr rtl="0"/>
            <a:r>
              <a:rPr lang="en-US"/>
              <a:t>08.09.2016</a:t>
            </a:r>
            <a:endParaRPr lang="en-US" dirty="0"/>
          </a:p>
        </p:txBody>
      </p:sp>
      <p:sp>
        <p:nvSpPr>
          <p:cNvPr id="6" name="Slayt Numarası Yer Tutucusu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l" rtl="0">
              <a:defRPr sz="1100">
                <a:solidFill>
                  <a:schemeClr val="bg2"/>
                </a:solidFill>
              </a:defRPr>
            </a:lvl1pPr>
          </a:lstStyle>
          <a:p>
            <a:pPr rtl="0"/>
            <a:fld id="{CA8D9AD5-F248-4919-864A-CFD76CC027D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anose="020B0604020202020204"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anose="05000000000000000000"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anose="05000000000000000000"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anose="05000000000000000000"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anose="05000000000000000000"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anose="05000000000000000000"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anose="05000000000000000000"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anose="05000000000000000000"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anose="05000000000000000000"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15.png"/><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e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mesut@ertasgroup.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88000">
              <a:schemeClr val="bg2">
                <a:lumMod val="0"/>
                <a:lumOff val="100000"/>
              </a:schemeClr>
            </a:gs>
            <a:gs pos="72000">
              <a:schemeClr val="bg2"/>
            </a:gs>
            <a:gs pos="100000">
              <a:schemeClr val="bg2">
                <a:lumMod val="90000"/>
              </a:schemeClr>
            </a:gs>
          </a:gsLst>
          <a:lin ang="5400000" scaled="1"/>
        </a:grad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normAutofit fontScale="90000"/>
          </a:bodyPr>
          <a:lstStyle/>
          <a:p>
            <a:pPr rtl="1"/>
            <a:r>
              <a:rPr lang="ar-SA" dirty="0"/>
              <a:t>خطة تطوير مشروع بناء سلطان</a:t>
            </a:r>
            <a:r>
              <a:rPr lang="tr-TR" dirty="0"/>
              <a:t> </a:t>
            </a:r>
            <a:r>
              <a:rPr lang="ar-SA" dirty="0"/>
              <a:t>بيلي</a:t>
            </a:r>
            <a:endParaRPr lang="en-US" dirty="0"/>
          </a:p>
        </p:txBody>
      </p:sp>
      <p:sp>
        <p:nvSpPr>
          <p:cNvPr id="4" name="Alt Başlık 3"/>
          <p:cNvSpPr>
            <a:spLocks noGrp="1"/>
          </p:cNvSpPr>
          <p:nvPr>
            <p:ph type="subTitle" idx="1"/>
          </p:nvPr>
        </p:nvSpPr>
        <p:spPr/>
        <p:txBody>
          <a:bodyPr rtlCol="0"/>
          <a:lstStyle/>
          <a:p>
            <a:pPr rtl="0"/>
            <a:r>
              <a:rPr lang="ar-SA" dirty="0"/>
              <a:t>مسعود أرتاش – سيد مسعود بخاري - مجموعة </a:t>
            </a:r>
            <a:r>
              <a:rPr lang="ar-SA" dirty="0" err="1"/>
              <a:t>إرتاش</a:t>
            </a:r>
            <a:endParaRPr lang="en-US"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14" y="53368"/>
            <a:ext cx="4117510" cy="2295512"/>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1" y="2384550"/>
            <a:ext cx="4109643" cy="2291126"/>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8927" y="53368"/>
            <a:ext cx="4023144" cy="2295512"/>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0295" y="53369"/>
            <a:ext cx="3844377" cy="2295511"/>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p:spPr>
      </p:pic>
      <p:pic>
        <p:nvPicPr>
          <p:cNvPr id="1028" name="Picture 4" descr="https://www.ustunyapi.com.tr/Upload/Images/atrium-bulvar-info-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8927" y="2384550"/>
            <a:ext cx="4023144" cy="2291126"/>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Arkadya Göksu Evleri -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4912" y="2418265"/>
            <a:ext cx="3819760" cy="2257411"/>
          </a:xfrm>
          <a:prstGeom prst="rect">
            <a:avLst/>
          </a:prstGeom>
          <a:ln w="38100" cap="sq">
            <a:solidFill>
              <a:schemeClr val="tx1"/>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1000" b="-21000"/>
          </a:stretch>
        </a:blipFill>
        <a:effectLst/>
      </p:bgPr>
    </p:bg>
    <p:spTree>
      <p:nvGrpSpPr>
        <p:cNvPr id="1" name=""/>
        <p:cNvGrpSpPr/>
        <p:nvPr/>
      </p:nvGrpSpPr>
      <p:grpSpPr>
        <a:xfrm>
          <a:off x="0" y="0"/>
          <a:ext cx="0" cy="0"/>
          <a:chOff x="0" y="0"/>
          <a:chExt cx="0" cy="0"/>
        </a:xfrm>
      </p:grpSpPr>
      <p:sp>
        <p:nvSpPr>
          <p:cNvPr id="4" name="Başlık 1"/>
          <p:cNvSpPr txBox="1"/>
          <p:nvPr/>
        </p:nvSpPr>
        <p:spPr>
          <a:xfrm>
            <a:off x="0" y="692696"/>
            <a:ext cx="12192000" cy="2304256"/>
          </a:xfrm>
          <a:prstGeom prst="rect">
            <a:avLst/>
          </a:prstGeom>
          <a:solidFill>
            <a:schemeClr val="bg1">
              <a:alpha val="60000"/>
            </a:schemeClr>
          </a:solidFill>
          <a:ln w="38100" cap="sq">
            <a:noFill/>
            <a:miter lim="800000"/>
          </a:ln>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ct val="0"/>
              </a:spcBef>
              <a:buFont typeface="Arial" panose="020B0604020202020204" pitchFamily="34" charset="0"/>
              <a:buNone/>
              <a:defRPr sz="5200" b="0" kern="1200">
                <a:solidFill>
                  <a:schemeClr val="tx1"/>
                </a:solidFill>
                <a:latin typeface="+mj-lt"/>
                <a:ea typeface="+mj-ea"/>
                <a:cs typeface="+mj-cs"/>
              </a:defRPr>
            </a:lvl1pPr>
          </a:lstStyle>
          <a:p>
            <a:pPr lvl="0" rtl="1">
              <a:lnSpc>
                <a:spcPct val="120000"/>
              </a:lnSpc>
            </a:pPr>
            <a:endParaRPr lang="tr-TR" sz="3600" b="1" dirty="0">
              <a:solidFill>
                <a:schemeClr val="tx1">
                  <a:lumMod val="95000"/>
                </a:schemeClr>
              </a:solidFill>
            </a:endParaRPr>
          </a:p>
          <a:p>
            <a:pPr lvl="0" rtl="1">
              <a:lnSpc>
                <a:spcPct val="120000"/>
              </a:lnSpc>
            </a:pPr>
            <a:r>
              <a:rPr lang="ar-SA" sz="3600" b="1" dirty="0">
                <a:solidFill>
                  <a:schemeClr val="tx1">
                    <a:lumMod val="95000"/>
                  </a:schemeClr>
                </a:solidFill>
              </a:rPr>
              <a:t>حي معمار سنان سلطان بيلي / إسطنبول</a:t>
            </a:r>
          </a:p>
          <a:p>
            <a:pPr lvl="0" rtl="1">
              <a:lnSpc>
                <a:spcPct val="120000"/>
              </a:lnSpc>
            </a:pPr>
            <a:r>
              <a:rPr lang="ar-SA" sz="3600" b="1" dirty="0">
                <a:solidFill>
                  <a:schemeClr val="tx1">
                    <a:lumMod val="95000"/>
                  </a:schemeClr>
                </a:solidFill>
              </a:rPr>
              <a:t>تطوير مشروع الأرض</a:t>
            </a:r>
            <a:endParaRPr lang="tr-TR" sz="3600" b="1" dirty="0">
              <a:solidFill>
                <a:schemeClr val="tx1">
                  <a:lumMod val="95000"/>
                </a:schemeClr>
              </a:solidFill>
            </a:endParaRPr>
          </a:p>
          <a:p>
            <a:pPr lvl="0" rtl="1">
              <a:lnSpc>
                <a:spcPct val="120000"/>
              </a:lnSpc>
            </a:pPr>
            <a:endParaRPr lang="tr-TR" sz="3600" b="1" dirty="0">
              <a:solidFill>
                <a:schemeClr val="tx1">
                  <a:lumMod val="95000"/>
                </a:schemeClr>
              </a:solidFill>
            </a:endParaRPr>
          </a:p>
          <a:p>
            <a:pPr rtl="1">
              <a:lnSpc>
                <a:spcPct val="120000"/>
              </a:lnSpc>
            </a:pPr>
            <a:r>
              <a:rPr lang="ar-SA" sz="3100" b="1" dirty="0">
                <a:solidFill>
                  <a:schemeClr val="tx1">
                    <a:lumMod val="95000"/>
                  </a:schemeClr>
                </a:solidFill>
              </a:rPr>
              <a:t>تمت الموافقة على عملية الشراء والتخطيط لأرض تبلغ مساحتها الصافية 4.357.95 مترًا مربعًا تقع على قطعة أرض/ محضر 205 جزيرة 2 تم إقرارها و تمت الموافقة على نقل حقوق الإعمار / الأمثال بمساحة 2000 متر من قبل بلدية سلطان بيلي .</a:t>
            </a:r>
            <a:endParaRPr lang="tr-TR" sz="3100" b="1" dirty="0">
              <a:solidFill>
                <a:schemeClr val="tx1">
                  <a:lumMod val="95000"/>
                </a:schemeClr>
              </a:solidFill>
            </a:endParaRPr>
          </a:p>
          <a:p>
            <a:pPr lvl="0"/>
            <a:endParaRPr lang="en-US" sz="3600" b="1"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341120" y="15664"/>
            <a:ext cx="10731544" cy="801376"/>
          </a:xfrm>
          <a:solidFill>
            <a:srgbClr val="5A5A5A">
              <a:alpha val="60000"/>
            </a:srgbClr>
          </a:solidFill>
        </p:spPr>
        <p:txBody>
          <a:bodyPr rtlCol="0"/>
          <a:lstStyle/>
          <a:p>
            <a:pPr algn="r" rtl="1"/>
            <a:r>
              <a:rPr lang="ar-SA" b="1" dirty="0">
                <a:solidFill>
                  <a:schemeClr val="bg1"/>
                </a:solidFill>
              </a:rPr>
              <a:t>نطاق المشروع</a:t>
            </a:r>
            <a:endParaRPr lang="en-US" b="1" dirty="0">
              <a:solidFill>
                <a:schemeClr val="bg1"/>
              </a:solidFill>
            </a:endParaRPr>
          </a:p>
        </p:txBody>
      </p:sp>
      <p:sp>
        <p:nvSpPr>
          <p:cNvPr id="3" name="İçerik Yer Tutucusu 2"/>
          <p:cNvSpPr>
            <a:spLocks noGrp="1"/>
          </p:cNvSpPr>
          <p:nvPr>
            <p:ph idx="1"/>
          </p:nvPr>
        </p:nvSpPr>
        <p:spPr>
          <a:xfrm>
            <a:off x="1341120" y="817040"/>
            <a:ext cx="10731544" cy="5212539"/>
          </a:xfrm>
          <a:solidFill>
            <a:srgbClr val="434343">
              <a:alpha val="60000"/>
            </a:srgbClr>
          </a:solidFill>
        </p:spPr>
        <p:txBody>
          <a:bodyPr rtlCol="0">
            <a:normAutofit fontScale="75000" lnSpcReduction="20000"/>
          </a:bodyPr>
          <a:lstStyle/>
          <a:p>
            <a:pPr algn="r" rtl="1">
              <a:lnSpc>
                <a:spcPct val="120000"/>
              </a:lnSpc>
            </a:pPr>
            <a:r>
              <a:rPr lang="ar-SA" sz="1900" b="1" dirty="0">
                <a:solidFill>
                  <a:schemeClr val="bg1"/>
                </a:solidFill>
              </a:rPr>
              <a:t>سيتم شراء قطعة أرض بمساحة 4,357.95 مترًا مربعًا مقابل 3500000 دولار. وفقًا للمشروع الذي حددناه على هذه الأرض، سيتم الحصول على مساحة بناء إجمالية تبلغ 12000 متر مربع ، باستثناء مساحة مخارج الحريق وسطح دوبلكس بالمتر المربع.</a:t>
            </a:r>
          </a:p>
          <a:p>
            <a:pPr algn="r" rtl="1">
              <a:lnSpc>
                <a:spcPct val="120000"/>
              </a:lnSpc>
            </a:pPr>
            <a:r>
              <a:rPr lang="ar-SA" sz="1900" b="1" dirty="0">
                <a:solidFill>
                  <a:schemeClr val="bg1"/>
                </a:solidFill>
              </a:rPr>
              <a:t>سيتم شراء أرض بحقوق </a:t>
            </a:r>
            <a:r>
              <a:rPr lang="ar-SA" sz="1900" b="1" dirty="0">
                <a:solidFill>
                  <a:schemeClr val="bg1"/>
                </a:solidFill>
                <a:sym typeface="+mn-ea"/>
              </a:rPr>
              <a:t>نقل </a:t>
            </a:r>
            <a:r>
              <a:rPr lang="ar-SA" sz="1900" b="1" dirty="0">
                <a:solidFill>
                  <a:schemeClr val="bg1"/>
                </a:solidFill>
              </a:rPr>
              <a:t>الإعمار / الأمثال بمساحة 2000 متر مربع  تم إقرارها من قبل مجلس بلدية سلطان بيلي بمبلغ 895000$ دولار أمريكي وإضافتها إلى المشروع، وبهذه الطريقة سنضيف حوالي 4400 متر</a:t>
            </a:r>
            <a:r>
              <a:rPr lang="ar-SA" sz="1900" b="1" dirty="0">
                <a:solidFill>
                  <a:schemeClr val="bg1"/>
                </a:solidFill>
                <a:sym typeface="+mn-ea"/>
              </a:rPr>
              <a:t> مربع</a:t>
            </a:r>
            <a:r>
              <a:rPr lang="ar-SA" sz="1900" b="1" dirty="0">
                <a:solidFill>
                  <a:schemeClr val="bg1"/>
                </a:solidFill>
              </a:rPr>
              <a:t> من مساحة البناء.</a:t>
            </a:r>
          </a:p>
          <a:p>
            <a:pPr algn="r" rtl="1">
              <a:lnSpc>
                <a:spcPct val="120000"/>
              </a:lnSpc>
            </a:pPr>
            <a:r>
              <a:rPr lang="ar-SA" sz="1900" b="1" dirty="0">
                <a:solidFill>
                  <a:schemeClr val="bg1"/>
                </a:solidFill>
              </a:rPr>
              <a:t>بعد الانتهاء من كل هذه المعاملات، ستكون مساحة البناء الإجمالية لدينا بحسب</a:t>
            </a:r>
            <a:r>
              <a:rPr lang="ar-SA" sz="1900" b="1" dirty="0">
                <a:solidFill>
                  <a:schemeClr val="bg1"/>
                </a:solidFill>
                <a:sym typeface="+mn-ea"/>
              </a:rPr>
              <a:t> المشروع الذي قمنا بإعداده</a:t>
            </a:r>
            <a:r>
              <a:rPr lang="ar-SA" sz="1900" b="1" dirty="0">
                <a:solidFill>
                  <a:schemeClr val="bg1"/>
                </a:solidFill>
              </a:rPr>
              <a:t> 16400 متر</a:t>
            </a:r>
            <a:r>
              <a:rPr lang="ar-SA" sz="1900" b="1" dirty="0">
                <a:solidFill>
                  <a:schemeClr val="bg1"/>
                </a:solidFill>
                <a:sym typeface="+mn-ea"/>
              </a:rPr>
              <a:t> مربع</a:t>
            </a:r>
            <a:r>
              <a:rPr lang="ar-SA" sz="1900" b="1" dirty="0">
                <a:solidFill>
                  <a:schemeClr val="bg1"/>
                </a:solidFill>
              </a:rPr>
              <a:t> .</a:t>
            </a:r>
          </a:p>
          <a:p>
            <a:pPr algn="r" rtl="1">
              <a:lnSpc>
                <a:spcPct val="120000"/>
              </a:lnSpc>
            </a:pPr>
            <a:r>
              <a:rPr lang="ar-SA" sz="1900" b="1" dirty="0">
                <a:solidFill>
                  <a:schemeClr val="bg1"/>
                </a:solidFill>
              </a:rPr>
              <a:t>الهدف من هذا المشروع هو تمكين مستثمر واحد أو أكثر من الاجتماع معًا وامتلاك مساكن وأماكن عمل مؤهلة داخل المجمع أو ضمان تحقيق المساهمين للربح من خلال توفير ما لا يقل عن 100% من المساكن وأماكن العمل المبنية التي يستحقونها من المشروع بسعر مناسب </a:t>
            </a:r>
            <a:r>
              <a:rPr lang="ar-SA" sz="1900" b="1" dirty="0">
                <a:solidFill>
                  <a:schemeClr val="bg1"/>
                </a:solidFill>
                <a:sym typeface="+mn-ea"/>
              </a:rPr>
              <a:t>على أساس وقت الانتهاء من البناء</a:t>
            </a:r>
            <a:r>
              <a:rPr lang="ar-SA" sz="1900" b="1" dirty="0">
                <a:solidFill>
                  <a:schemeClr val="bg1"/>
                </a:solidFill>
              </a:rPr>
              <a:t> وفقا لأسعار أيامنا الحالية، وبحد أدنى 30% زيادة إضافية سنويا، مع الأخذ في الاعتبار تكاليف السكن وتكاليف البناء ومعدلات زيادة التضخم </a:t>
            </a:r>
            <a:r>
              <a:rPr lang="ar-SA" sz="1900" b="1" dirty="0">
                <a:solidFill>
                  <a:schemeClr val="bg1"/>
                </a:solidFill>
                <a:sym typeface="+mn-ea"/>
              </a:rPr>
              <a:t>السنوية</a:t>
            </a:r>
            <a:r>
              <a:rPr lang="ar-SA" sz="1900" b="1" dirty="0">
                <a:solidFill>
                  <a:schemeClr val="bg1"/>
                </a:solidFill>
              </a:rPr>
              <a:t>.</a:t>
            </a:r>
          </a:p>
          <a:p>
            <a:pPr algn="r" rtl="1">
              <a:lnSpc>
                <a:spcPct val="120000"/>
              </a:lnSpc>
            </a:pPr>
            <a:r>
              <a:rPr lang="ar-SA" sz="1900" b="1" dirty="0">
                <a:solidFill>
                  <a:schemeClr val="bg1"/>
                </a:solidFill>
              </a:rPr>
              <a:t>بعد موافقة بلدية سلطان بيلي على الترخيص، تبلغ المدة الإجمالية لبدء المشروع وإتمامه 24 شهرًا كحد أقصى.</a:t>
            </a:r>
          </a:p>
          <a:p>
            <a:pPr algn="r" rtl="1">
              <a:lnSpc>
                <a:spcPct val="120000"/>
              </a:lnSpc>
            </a:pPr>
            <a:r>
              <a:rPr lang="ar-SA" sz="1900" b="1" dirty="0">
                <a:solidFill>
                  <a:schemeClr val="bg1"/>
                </a:solidFill>
              </a:rPr>
              <a:t>سيتم إنشاء حصص الأسهم بناءً على إجمالي الخارج في المشروع وسعر الوحدة بالمتر المربع المتبقي للمساهمين.</a:t>
            </a:r>
          </a:p>
          <a:p>
            <a:pPr algn="r" rtl="1">
              <a:lnSpc>
                <a:spcPct val="120000"/>
              </a:lnSpc>
            </a:pPr>
            <a:r>
              <a:rPr lang="ar-SA" sz="1900" b="1" dirty="0">
                <a:solidFill>
                  <a:schemeClr val="bg1"/>
                </a:solidFill>
              </a:rPr>
              <a:t>سيتم شراء الأرض واستكمال إجراءات التخطيط والتوحيد، وعند الوصول إلى مرحلة الترخيص سيتم الاتفاق مع شركة المقاولات على البناء مقابل الطابق (الشق).</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0" y="980728"/>
            <a:ext cx="12192000" cy="720056"/>
          </a:xfrm>
          <a:solidFill>
            <a:srgbClr val="5A5A5A">
              <a:alpha val="60000"/>
            </a:srgbClr>
          </a:solidFill>
        </p:spPr>
        <p:txBody>
          <a:bodyPr rtlCol="0"/>
          <a:lstStyle/>
          <a:p>
            <a:pPr algn="r" rtl="1"/>
            <a:r>
              <a:rPr lang="en-US" dirty="0">
                <a:solidFill>
                  <a:schemeClr val="bg1"/>
                </a:solidFill>
              </a:rPr>
              <a:t>    </a:t>
            </a:r>
            <a:r>
              <a:rPr lang="ar-SA" altLang="en-US" dirty="0">
                <a:solidFill>
                  <a:schemeClr val="bg1"/>
                </a:solidFill>
              </a:rPr>
              <a:t>الأهداف :  </a:t>
            </a:r>
          </a:p>
        </p:txBody>
      </p:sp>
      <p:sp>
        <p:nvSpPr>
          <p:cNvPr id="3" name="İçerik Yer Tutucusu 2"/>
          <p:cNvSpPr>
            <a:spLocks noGrp="1"/>
          </p:cNvSpPr>
          <p:nvPr>
            <p:ph idx="1"/>
          </p:nvPr>
        </p:nvSpPr>
        <p:spPr>
          <a:xfrm>
            <a:off x="0" y="1901953"/>
            <a:ext cx="12192000" cy="2463152"/>
          </a:xfrm>
          <a:solidFill>
            <a:srgbClr val="494949">
              <a:alpha val="60000"/>
            </a:srgbClr>
          </a:solidFill>
        </p:spPr>
        <p:txBody>
          <a:bodyPr rtlCol="0">
            <a:normAutofit fontScale="92500" lnSpcReduction="10000"/>
          </a:bodyPr>
          <a:lstStyle/>
          <a:p>
            <a:pPr marL="45720" indent="0" algn="r" rtl="1">
              <a:buNone/>
            </a:pPr>
            <a:r>
              <a:rPr lang="en-US" dirty="0">
                <a:solidFill>
                  <a:schemeClr val="bg1"/>
                </a:solidFill>
              </a:rPr>
              <a:t>         </a:t>
            </a:r>
            <a:r>
              <a:rPr lang="ar-SA" altLang="en-US" dirty="0">
                <a:solidFill>
                  <a:schemeClr val="bg1"/>
                </a:solidFill>
              </a:rPr>
              <a:t>تحديد اهداف المشروع العامة : </a:t>
            </a:r>
          </a:p>
          <a:p>
            <a:pPr algn="r" rtl="1"/>
            <a:r>
              <a:rPr lang="ar-SA" altLang="en-US" dirty="0">
                <a:solidFill>
                  <a:schemeClr val="bg1"/>
                </a:solidFill>
              </a:rPr>
              <a:t>تأمين امتلاك الفئات ذات الدخل المنخفض والمتوسط ​​لمساكن مؤهلة بأسعار معقولة.</a:t>
            </a:r>
          </a:p>
          <a:p>
            <a:pPr algn="r" rtl="1"/>
            <a:r>
              <a:rPr lang="ar-SA" altLang="en-US" dirty="0">
                <a:solidFill>
                  <a:schemeClr val="bg1"/>
                </a:solidFill>
              </a:rPr>
              <a:t>منع خسارة قيمة الاستثمار بالليرة التركية مقابل التضخم.</a:t>
            </a:r>
          </a:p>
          <a:p>
            <a:pPr algn="r" rtl="1"/>
            <a:r>
              <a:rPr lang="ar-SA" altLang="en-US" dirty="0">
                <a:solidFill>
                  <a:schemeClr val="bg1"/>
                </a:solidFill>
              </a:rPr>
              <a:t>تطوير المشاريع التي تؤمن الفائدة للمستثمرين ومطوري المشاريع والمقاولين معًا.</a:t>
            </a:r>
          </a:p>
          <a:p>
            <a:pPr algn="r" rtl="1"/>
            <a:r>
              <a:rPr lang="ar-SA" altLang="en-US" dirty="0">
                <a:solidFill>
                  <a:schemeClr val="bg1"/>
                </a:solidFill>
              </a:rPr>
              <a:t>جمع العديد من المساهمين والتفكير بطريقة جماعية من أجل خلق فرص استثمارية بأسعار معقولة أو لتمكينهم من امتلاك المنازل.</a:t>
            </a:r>
          </a:p>
          <a:p>
            <a:pPr marL="45720" indent="0" algn="just" rtl="1">
              <a:buNone/>
            </a:pPr>
            <a:endParaRPr lang="ar-SA" altLang="en-US" sz="20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2279581" y="188382"/>
            <a:ext cx="9509760" cy="1233424"/>
          </a:xfrm>
        </p:spPr>
        <p:txBody>
          <a:bodyPr rtlCol="0">
            <a:normAutofit fontScale="90000"/>
          </a:bodyPr>
          <a:lstStyle/>
          <a:p>
            <a:pPr algn="r" rtl="1"/>
            <a:br>
              <a:rPr lang="en-US" dirty="0"/>
            </a:br>
            <a:r>
              <a:rPr lang="ar-SA" altLang="en-US" sz="3600" b="1" dirty="0">
                <a:solidFill>
                  <a:schemeClr val="bg1"/>
                </a:solidFill>
              </a:rPr>
              <a:t>مدة التسليم</a:t>
            </a:r>
            <a:r>
              <a:rPr lang="ar-SA" altLang="en-US" dirty="0">
                <a:solidFill>
                  <a:schemeClr val="bg1"/>
                </a:solidFill>
              </a:rPr>
              <a:t> </a:t>
            </a:r>
            <a:br>
              <a:rPr lang="en-US" dirty="0">
                <a:solidFill>
                  <a:schemeClr val="bg1"/>
                </a:solidFill>
              </a:rPr>
            </a:br>
            <a:endParaRPr lang="en-US" dirty="0">
              <a:solidFill>
                <a:schemeClr val="bg1"/>
              </a:solidFill>
            </a:endParaRPr>
          </a:p>
        </p:txBody>
      </p:sp>
      <p:sp>
        <p:nvSpPr>
          <p:cNvPr id="3" name="İçerik Yer Tutucusu 2"/>
          <p:cNvSpPr>
            <a:spLocks noGrp="1"/>
          </p:cNvSpPr>
          <p:nvPr>
            <p:ph idx="1"/>
          </p:nvPr>
        </p:nvSpPr>
        <p:spPr>
          <a:xfrm>
            <a:off x="0" y="1901953"/>
            <a:ext cx="12192000" cy="1599056"/>
          </a:xfrm>
          <a:solidFill>
            <a:srgbClr val="000000">
              <a:alpha val="60000"/>
            </a:srgbClr>
          </a:solidFill>
        </p:spPr>
        <p:txBody>
          <a:bodyPr rtlCol="0">
            <a:normAutofit/>
          </a:bodyPr>
          <a:lstStyle/>
          <a:p>
            <a:pPr algn="r" rtl="1"/>
            <a:r>
              <a:rPr lang="ar-SA" altLang="en-US" dirty="0">
                <a:solidFill>
                  <a:schemeClr val="bg1"/>
                </a:solidFill>
              </a:rPr>
              <a:t>من المقرر ان تستغرق مدة التخطيط و التوحيد و الترخيص 10 أشهر كحد أقصى.</a:t>
            </a:r>
          </a:p>
          <a:p>
            <a:pPr algn="r" rtl="1"/>
            <a:r>
              <a:rPr lang="ar-SA" altLang="en-US" dirty="0">
                <a:solidFill>
                  <a:schemeClr val="bg1"/>
                </a:solidFill>
              </a:rPr>
              <a:t>من المقرر ان تكون مدة إنشاء المجمع السكني المكون من اربع أبنية\بلوكات 24 شهر . </a:t>
            </a:r>
          </a:p>
          <a:p>
            <a:pPr algn="r" rtl="1"/>
            <a:r>
              <a:rPr lang="ar-SA" altLang="en-US" dirty="0">
                <a:solidFill>
                  <a:schemeClr val="bg1"/>
                </a:solidFill>
              </a:rPr>
              <a:t>هذه المدد هي فترات الحد الأقصى.</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336112" y="476925"/>
            <a:ext cx="9509760" cy="1233424"/>
          </a:xfrm>
        </p:spPr>
        <p:txBody>
          <a:bodyPr rtlCol="0"/>
          <a:lstStyle/>
          <a:p>
            <a:pPr algn="r" rtl="1"/>
            <a:r>
              <a:rPr lang="ar-SA" altLang="en-US" dirty="0">
                <a:solidFill>
                  <a:schemeClr val="bg1"/>
                </a:solidFill>
              </a:rPr>
              <a:t>عناصر النجاح </a:t>
            </a:r>
          </a:p>
        </p:txBody>
      </p:sp>
      <p:sp>
        <p:nvSpPr>
          <p:cNvPr id="3" name="İçerik Yer Tutucusu 2"/>
          <p:cNvSpPr>
            <a:spLocks noGrp="1"/>
          </p:cNvSpPr>
          <p:nvPr>
            <p:ph idx="1"/>
          </p:nvPr>
        </p:nvSpPr>
        <p:spPr>
          <a:xfrm>
            <a:off x="2192020" y="1917065"/>
            <a:ext cx="7287895" cy="3448050"/>
          </a:xfrm>
          <a:solidFill>
            <a:srgbClr val="626262">
              <a:alpha val="60000"/>
            </a:srgbClr>
          </a:solidFill>
        </p:spPr>
        <p:txBody>
          <a:bodyPr rtlCol="0">
            <a:normAutofit/>
          </a:bodyPr>
          <a:lstStyle/>
          <a:p>
            <a:pPr marL="45720" indent="0" algn="r" rtl="1">
              <a:buNone/>
            </a:pPr>
            <a:r>
              <a:rPr lang="en-US" dirty="0">
                <a:solidFill>
                  <a:schemeClr val="bg1"/>
                </a:solidFill>
              </a:rPr>
              <a:t>       </a:t>
            </a:r>
            <a:r>
              <a:rPr lang="ar-SA" altLang="en-US" dirty="0">
                <a:solidFill>
                  <a:schemeClr val="bg1"/>
                </a:solidFill>
              </a:rPr>
              <a:t>العناصر اللازمة لنجاح المشروع </a:t>
            </a:r>
          </a:p>
          <a:p>
            <a:pPr algn="r" rtl="1"/>
            <a:r>
              <a:rPr lang="ar-SA" altLang="en-US" dirty="0">
                <a:solidFill>
                  <a:schemeClr val="bg1"/>
                </a:solidFill>
              </a:rPr>
              <a:t>تحقيق أهداف المشروع </a:t>
            </a:r>
          </a:p>
          <a:p>
            <a:pPr algn="r" rtl="1"/>
            <a:r>
              <a:rPr lang="ar-SA" altLang="en-US" dirty="0">
                <a:solidFill>
                  <a:schemeClr val="bg1"/>
                </a:solidFill>
              </a:rPr>
              <a:t>تحقيق رضا العملاء أو المساهمين في المشروع</a:t>
            </a:r>
          </a:p>
          <a:p>
            <a:pPr algn="r" rtl="1"/>
            <a:r>
              <a:rPr lang="ar-SA" altLang="en-US" dirty="0">
                <a:solidFill>
                  <a:schemeClr val="bg1"/>
                </a:solidFill>
              </a:rPr>
              <a:t>الانتهاء من المشروع ضمن حدود الميزانية</a:t>
            </a:r>
          </a:p>
          <a:p>
            <a:pPr algn="r" rtl="1"/>
            <a:r>
              <a:rPr lang="ar-SA" altLang="en-US" dirty="0">
                <a:solidFill>
                  <a:schemeClr val="bg1"/>
                </a:solidFill>
              </a:rPr>
              <a:t>تسليمه في الوقت المحدد</a:t>
            </a:r>
          </a:p>
          <a:p>
            <a:pPr algn="r" rtl="1"/>
            <a:r>
              <a:rPr lang="ar-SA" altLang="en-US" dirty="0">
                <a:solidFill>
                  <a:schemeClr val="bg1"/>
                </a:solidFill>
              </a:rPr>
              <a:t>ازدياد أرباح المشروع بشكل إضافي مع معدلات التضخم السنوية.</a:t>
            </a:r>
          </a:p>
          <a:p>
            <a:pPr marL="45720" indent="0" algn="r" rtl="1">
              <a:buNone/>
            </a:pPr>
            <a:r>
              <a:rPr lang="en-US" dirty="0">
                <a:solidFill>
                  <a:schemeClr val="bg1"/>
                </a:solidFill>
              </a:rPr>
              <a:t>  </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626262">
              <a:alpha val="60000"/>
            </a:srgbClr>
          </a:solidFill>
        </p:spPr>
        <p:txBody>
          <a:bodyPr rtlCol="0"/>
          <a:lstStyle/>
          <a:p>
            <a:pPr algn="r" rtl="1"/>
            <a:r>
              <a:rPr lang="ar-SA" altLang="en-US" dirty="0">
                <a:solidFill>
                  <a:schemeClr val="bg1"/>
                </a:solidFill>
              </a:rPr>
              <a:t>مسؤوليات و أدوار فريق المشروع </a:t>
            </a:r>
          </a:p>
        </p:txBody>
      </p:sp>
      <p:graphicFrame>
        <p:nvGraphicFramePr>
          <p:cNvPr id="6" name="İçerik Yer Tutucusu 5" descr="En üstte bir Proje Yöneticisi kutusu, ilk düzeyin altındaki ikinci düzeyde bir Yönetici Yardımcısı kutusu ve en alttaki üçüncü düzeyde dört adet Üye Rolü kutusunun göründüğü kuruluş şeması"/>
          <p:cNvGraphicFramePr>
            <a:graphicFrameLocks noGrp="1"/>
          </p:cNvGraphicFramePr>
          <p:nvPr>
            <p:ph idx="1"/>
            <p:extLst>
              <p:ext uri="{D42A27DB-BD31-4B8C-83A1-F6EECF244321}">
                <p14:modId xmlns:p14="http://schemas.microsoft.com/office/powerpoint/2010/main" val="2944536554"/>
              </p:ext>
            </p:extLst>
          </p:nvPr>
        </p:nvGraphicFramePr>
        <p:xfrm>
          <a:off x="1487488" y="1844824"/>
          <a:ext cx="9674225" cy="43287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algn="r" rtl="1"/>
            <a:r>
              <a:rPr lang="ar-SA" altLang="en-US" dirty="0"/>
              <a:t>تحليل تكلفة الأرض في حي معمار سنان سلطان بيلي \اسطنبول  </a:t>
            </a:r>
          </a:p>
        </p:txBody>
      </p:sp>
      <p:graphicFrame>
        <p:nvGraphicFramePr>
          <p:cNvPr id="6" name="İçerik Yer Tutucusu 5" descr="Çubuk grafik, maliyet analizini gösterir. Analizde y ekseninde para birimi şeklinde giderler ve x ekseninde tutarın harcandığı ilgili kategori bulunur"/>
          <p:cNvGraphicFramePr>
            <a:graphicFrameLocks noGrp="1"/>
          </p:cNvGraphicFramePr>
          <p:nvPr>
            <p:ph idx="1"/>
          </p:nvPr>
        </p:nvGraphicFramePr>
        <p:xfrm>
          <a:off x="1341119" y="1844675"/>
          <a:ext cx="9972000" cy="41275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Box 2"/>
          <p:cNvSpPr txBox="1"/>
          <p:nvPr/>
        </p:nvSpPr>
        <p:spPr>
          <a:xfrm>
            <a:off x="5095240" y="1988820"/>
            <a:ext cx="4463415" cy="369332"/>
          </a:xfrm>
          <a:prstGeom prst="rect">
            <a:avLst/>
          </a:prstGeom>
          <a:solidFill>
            <a:schemeClr val="bg1">
              <a:lumMod val="95000"/>
            </a:schemeClr>
          </a:solidFill>
        </p:spPr>
        <p:txBody>
          <a:bodyPr wrap="square" rtlCol="0">
            <a:spAutoFit/>
          </a:bodyPr>
          <a:lstStyle/>
          <a:p>
            <a:pPr algn="r" rtl="1"/>
            <a:r>
              <a:rPr lang="ar-SA" altLang="en-US" dirty="0"/>
              <a:t>التكلفة الإجمالية : 123.200.000 ليرة تركية</a:t>
            </a:r>
          </a:p>
        </p:txBody>
      </p:sp>
      <p:sp>
        <p:nvSpPr>
          <p:cNvPr id="4" name="Text Box 3"/>
          <p:cNvSpPr txBox="1"/>
          <p:nvPr/>
        </p:nvSpPr>
        <p:spPr>
          <a:xfrm>
            <a:off x="7619979" y="5299075"/>
            <a:ext cx="982345" cy="752475"/>
          </a:xfrm>
          <a:prstGeom prst="rect">
            <a:avLst/>
          </a:prstGeom>
          <a:solidFill>
            <a:schemeClr val="bg1">
              <a:lumMod val="85000"/>
            </a:schemeClr>
          </a:solidFill>
        </p:spPr>
        <p:txBody>
          <a:bodyPr wrap="square" rtlCol="0">
            <a:noAutofit/>
          </a:bodyPr>
          <a:lstStyle/>
          <a:p>
            <a:pPr algn="r" rtl="1"/>
            <a:r>
              <a:rPr lang="ar-SA" altLang="en-US" sz="1400" dirty="0"/>
              <a:t>مصاريف شراء سند الملكية</a:t>
            </a:r>
            <a:r>
              <a:rPr lang="ar-SA" altLang="en-US" dirty="0"/>
              <a:t> </a:t>
            </a:r>
          </a:p>
        </p:txBody>
      </p:sp>
      <p:sp>
        <p:nvSpPr>
          <p:cNvPr id="5" name="Text Box 4"/>
          <p:cNvSpPr txBox="1"/>
          <p:nvPr/>
        </p:nvSpPr>
        <p:spPr>
          <a:xfrm>
            <a:off x="5099050" y="5229225"/>
            <a:ext cx="792480" cy="566420"/>
          </a:xfrm>
          <a:prstGeom prst="rect">
            <a:avLst/>
          </a:prstGeom>
          <a:solidFill>
            <a:schemeClr val="bg1">
              <a:lumMod val="85000"/>
            </a:schemeClr>
          </a:solidFill>
        </p:spPr>
        <p:txBody>
          <a:bodyPr wrap="square" rtlCol="0">
            <a:noAutofit/>
          </a:bodyPr>
          <a:lstStyle/>
          <a:p>
            <a:pPr algn="r" rtl="1"/>
            <a:r>
              <a:rPr lang="ar-SA" altLang="en-US" sz="1400" dirty="0"/>
              <a:t>عمليات التخطيط</a:t>
            </a:r>
          </a:p>
        </p:txBody>
      </p:sp>
      <p:sp>
        <p:nvSpPr>
          <p:cNvPr id="7" name="Text Box 6"/>
          <p:cNvSpPr txBox="1"/>
          <p:nvPr/>
        </p:nvSpPr>
        <p:spPr>
          <a:xfrm>
            <a:off x="4079875" y="5229225"/>
            <a:ext cx="1015365" cy="822325"/>
          </a:xfrm>
          <a:prstGeom prst="rect">
            <a:avLst/>
          </a:prstGeom>
          <a:solidFill>
            <a:schemeClr val="bg1">
              <a:lumMod val="85000"/>
            </a:schemeClr>
          </a:solidFill>
        </p:spPr>
        <p:txBody>
          <a:bodyPr wrap="square" rtlCol="0">
            <a:noAutofit/>
          </a:bodyPr>
          <a:lstStyle/>
          <a:p>
            <a:pPr algn="r" rtl="1"/>
            <a:r>
              <a:rPr lang="ar-SA" altLang="en-US" sz="1400" dirty="0"/>
              <a:t>بدل الاستشارة</a:t>
            </a:r>
          </a:p>
        </p:txBody>
      </p:sp>
      <p:sp>
        <p:nvSpPr>
          <p:cNvPr id="8" name="Text Box 7"/>
          <p:cNvSpPr txBox="1"/>
          <p:nvPr/>
        </p:nvSpPr>
        <p:spPr>
          <a:xfrm>
            <a:off x="3215640" y="5229225"/>
            <a:ext cx="847090" cy="878205"/>
          </a:xfrm>
          <a:prstGeom prst="rect">
            <a:avLst/>
          </a:prstGeom>
          <a:solidFill>
            <a:schemeClr val="bg1">
              <a:lumMod val="85000"/>
            </a:schemeClr>
          </a:solidFill>
        </p:spPr>
        <p:txBody>
          <a:bodyPr wrap="square" rtlCol="0">
            <a:noAutofit/>
          </a:bodyPr>
          <a:lstStyle/>
          <a:p>
            <a:pPr algn="r" rtl="1"/>
            <a:r>
              <a:rPr lang="ar-SA" altLang="en-US" sz="1400" dirty="0"/>
              <a:t>نقل حقوق الإعمار</a:t>
            </a:r>
          </a:p>
        </p:txBody>
      </p:sp>
      <p:sp>
        <p:nvSpPr>
          <p:cNvPr id="9" name="Text Box 8"/>
          <p:cNvSpPr txBox="1"/>
          <p:nvPr/>
        </p:nvSpPr>
        <p:spPr>
          <a:xfrm>
            <a:off x="2358390" y="5229225"/>
            <a:ext cx="864870" cy="499745"/>
          </a:xfrm>
          <a:prstGeom prst="rect">
            <a:avLst/>
          </a:prstGeom>
          <a:solidFill>
            <a:schemeClr val="bg1">
              <a:lumMod val="85000"/>
            </a:schemeClr>
          </a:solidFill>
        </p:spPr>
        <p:txBody>
          <a:bodyPr wrap="square" rtlCol="0">
            <a:noAutofit/>
          </a:bodyPr>
          <a:lstStyle/>
          <a:p>
            <a:pPr algn="r" rtl="1"/>
            <a:r>
              <a:rPr lang="ar-SA" altLang="en-US" sz="1400"/>
              <a:t>شراء الأرض</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123930" y="371705"/>
            <a:ext cx="6775490" cy="1224136"/>
          </a:xfrm>
          <a:solidFill>
            <a:srgbClr val="4F4F4F">
              <a:alpha val="60000"/>
            </a:srgbClr>
          </a:solidFill>
        </p:spPr>
        <p:txBody>
          <a:bodyPr rtlCol="0"/>
          <a:lstStyle/>
          <a:p>
            <a:pPr algn="r" rtl="1"/>
            <a:r>
              <a:rPr lang="ar-SA" altLang="en-US" dirty="0"/>
              <a:t>برنامج المشروع </a:t>
            </a:r>
          </a:p>
        </p:txBody>
      </p:sp>
      <p:graphicFrame>
        <p:nvGraphicFramePr>
          <p:cNvPr id="4" name="İçerik Yer Tutucusu 3" descr="Her kilometre taşı kutusunda madde işaretleriyle birlikte soldan sağa 4 kilometre taşını gösteren Köşeli Çift Ayraç Erişim Süreci diyagramı"/>
          <p:cNvGraphicFramePr>
            <a:graphicFrameLocks noGrp="1"/>
          </p:cNvGraphicFramePr>
          <p:nvPr>
            <p:ph idx="1"/>
            <p:extLst>
              <p:ext uri="{D42A27DB-BD31-4B8C-83A1-F6EECF244321}">
                <p14:modId xmlns:p14="http://schemas.microsoft.com/office/powerpoint/2010/main" val="3165144673"/>
              </p:ext>
            </p:extLst>
          </p:nvPr>
        </p:nvGraphicFramePr>
        <p:xfrm>
          <a:off x="1341438" y="1901825"/>
          <a:ext cx="10011146"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Resim 49"/>
          <p:cNvPicPr>
            <a:picLocks noChangeAspect="1"/>
          </p:cNvPicPr>
          <p:nvPr/>
        </p:nvPicPr>
        <p:blipFill>
          <a:blip r:embed="rId2"/>
          <a:stretch>
            <a:fillRect/>
          </a:stretch>
        </p:blipFill>
        <p:spPr>
          <a:xfrm>
            <a:off x="343535" y="404495"/>
            <a:ext cx="11089640" cy="5631815"/>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pic>
        <p:nvPicPr>
          <p:cNvPr id="55" name="Resim 54"/>
          <p:cNvPicPr>
            <a:picLocks noChangeAspect="1"/>
          </p:cNvPicPr>
          <p:nvPr/>
        </p:nvPicPr>
        <p:blipFill>
          <a:blip r:embed="rId3"/>
          <a:stretch>
            <a:fillRect/>
          </a:stretch>
        </p:blipFill>
        <p:spPr>
          <a:xfrm rot="15852691">
            <a:off x="9134773" y="3419028"/>
            <a:ext cx="864765" cy="713468"/>
          </a:xfrm>
          <a:prstGeom prst="rect">
            <a:avLst/>
          </a:prstGeom>
        </p:spPr>
      </p:pic>
      <p:sp>
        <p:nvSpPr>
          <p:cNvPr id="87" name="Dikdörtgen 86"/>
          <p:cNvSpPr/>
          <p:nvPr/>
        </p:nvSpPr>
        <p:spPr>
          <a:xfrm rot="21251374">
            <a:off x="4442496" y="1571236"/>
            <a:ext cx="2551430" cy="275590"/>
          </a:xfrm>
          <a:prstGeom prst="rect">
            <a:avLst/>
          </a:prstGeom>
          <a:noFill/>
        </p:spPr>
        <p:txBody>
          <a:bodyPr wrap="none" lIns="91440" tIns="45720" rIns="91440" bIns="45720">
            <a:spAutoFit/>
          </a:bodyPr>
          <a:lstStyle/>
          <a:p>
            <a:pPr algn="ctr" rtl="1"/>
            <a:r>
              <a:rPr lang="ar-SA" altLang="tr-TR" sz="1000" b="1" cap="none" spc="0" dirty="0">
                <a:ln w="0"/>
                <a:solidFill>
                  <a:schemeClr val="tx1"/>
                </a:solidFill>
                <a:effectLst>
                  <a:outerShdw blurRad="38100" dist="19050" dir="2700000" algn="tl" rotWithShape="0">
                    <a:schemeClr val="dk1">
                      <a:alpha val="40000"/>
                    </a:schemeClr>
                  </a:outerShdw>
                </a:effectLst>
              </a:rPr>
              <a:t>مساحة الأرض بالمتر المربع</a:t>
            </a:r>
            <a:r>
              <a:rPr lang="tr-TR" sz="1200" b="1" cap="none" spc="0" dirty="0">
                <a:ln w="0"/>
                <a:solidFill>
                  <a:schemeClr val="tx1"/>
                </a:solidFill>
                <a:effectLst>
                  <a:outerShdw blurRad="38100" dist="19050" dir="2700000" algn="tl" rotWithShape="0">
                    <a:schemeClr val="dk1">
                      <a:alpha val="40000"/>
                    </a:schemeClr>
                  </a:outerShdw>
                </a:effectLst>
              </a:rPr>
              <a:t> </a:t>
            </a:r>
            <a:r>
              <a:rPr lang="ar-SA" altLang="tr-TR" sz="1200" b="1" cap="none" spc="0" dirty="0">
                <a:ln w="0"/>
                <a:solidFill>
                  <a:schemeClr val="tx1"/>
                </a:solidFill>
                <a:effectLst>
                  <a:outerShdw blurRad="38100" dist="19050" dir="2700000" algn="tl" rotWithShape="0">
                    <a:schemeClr val="dk1">
                      <a:alpha val="40000"/>
                    </a:schemeClr>
                  </a:outerShdw>
                </a:effectLst>
              </a:rPr>
              <a:t>: </a:t>
            </a:r>
            <a:r>
              <a:rPr lang="tr-TR" sz="1200" b="1" dirty="0">
                <a:ln w="0"/>
                <a:effectLst>
                  <a:outerShdw blurRad="38100" dist="19050" dir="2700000" algn="tl" rotWithShape="0">
                    <a:schemeClr val="dk1">
                      <a:alpha val="40000"/>
                    </a:schemeClr>
                  </a:outerShdw>
                </a:effectLst>
                <a:sym typeface="+mn-ea"/>
              </a:rPr>
              <a:t> 4.357,95</a:t>
            </a:r>
            <a:endParaRPr lang="ar-SA" altLang="tr-TR" sz="1200" b="1" cap="none" spc="0" dirty="0">
              <a:ln w="0"/>
              <a:solidFill>
                <a:schemeClr val="tx1"/>
              </a:solidFill>
              <a:effectLst>
                <a:outerShdw blurRad="38100" dist="19050" dir="2700000" algn="tl" rotWithShape="0">
                  <a:schemeClr val="dk1">
                    <a:alpha val="40000"/>
                  </a:schemeClr>
                </a:outerShdw>
              </a:effectLst>
            </a:endParaRPr>
          </a:p>
        </p:txBody>
      </p:sp>
      <p:sp>
        <p:nvSpPr>
          <p:cNvPr id="88" name="Dikdörtgen 87"/>
          <p:cNvSpPr/>
          <p:nvPr/>
        </p:nvSpPr>
        <p:spPr>
          <a:xfrm rot="21251374">
            <a:off x="4655820" y="1805940"/>
            <a:ext cx="2100580" cy="659130"/>
          </a:xfrm>
          <a:prstGeom prst="rect">
            <a:avLst/>
          </a:prstGeom>
          <a:noFill/>
        </p:spPr>
        <p:txBody>
          <a:bodyPr wrap="none" lIns="91440" tIns="45720" rIns="91440" bIns="45720">
            <a:noAutofit/>
          </a:bodyPr>
          <a:lstStyle/>
          <a:p>
            <a:pPr algn="r" rtl="1"/>
            <a:r>
              <a:rPr lang="ar-SA" sz="1000" b="1" dirty="0">
                <a:solidFill>
                  <a:schemeClr val="tx1">
                    <a:lumMod val="95000"/>
                  </a:schemeClr>
                </a:solidFill>
                <a:sym typeface="+mn-ea"/>
              </a:rPr>
              <a:t>حقوق الإعمار / الأمثال بالمتر</a:t>
            </a:r>
          </a:p>
          <a:p>
            <a:pPr algn="r" rtl="1"/>
            <a:r>
              <a:rPr lang="ar-SA" sz="1000" b="1" dirty="0">
                <a:solidFill>
                  <a:schemeClr val="tx1">
                    <a:lumMod val="95000"/>
                  </a:schemeClr>
                </a:solidFill>
                <a:sym typeface="+mn-ea"/>
              </a:rPr>
              <a:t> المربع : 2000</a:t>
            </a:r>
            <a:r>
              <a:rPr lang="tr-TR" sz="1200" b="1" cap="none" spc="0" dirty="0">
                <a:ln w="0"/>
                <a:solidFill>
                  <a:schemeClr val="tx1"/>
                </a:solidFill>
                <a:effectLst>
                  <a:outerShdw blurRad="38100" dist="19050" dir="2700000" algn="tl" rotWithShape="0">
                    <a:schemeClr val="dk1">
                      <a:alpha val="40000"/>
                    </a:schemeClr>
                  </a:outerShdw>
                </a:effectLst>
              </a:rPr>
              <a:t> </a:t>
            </a:r>
          </a:p>
        </p:txBody>
      </p:sp>
      <p:cxnSp>
        <p:nvCxnSpPr>
          <p:cNvPr id="90" name="Düz Bağlayıcı 89"/>
          <p:cNvCxnSpPr/>
          <p:nvPr/>
        </p:nvCxnSpPr>
        <p:spPr>
          <a:xfrm flipV="1">
            <a:off x="4727848" y="2348880"/>
            <a:ext cx="2016224" cy="216024"/>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2" name="Dikdörtgen 91"/>
          <p:cNvSpPr/>
          <p:nvPr/>
        </p:nvSpPr>
        <p:spPr>
          <a:xfrm rot="21251374">
            <a:off x="4339696" y="2497177"/>
            <a:ext cx="3029585" cy="368300"/>
          </a:xfrm>
          <a:prstGeom prst="rect">
            <a:avLst/>
          </a:prstGeom>
          <a:noFill/>
        </p:spPr>
        <p:txBody>
          <a:bodyPr wrap="none" lIns="91440" tIns="45720" rIns="91440" bIns="45720">
            <a:spAutoFit/>
          </a:bodyPr>
          <a:lstStyle/>
          <a:p>
            <a:pPr algn="ctr" rtl="1">
              <a:lnSpc>
                <a:spcPct val="150000"/>
              </a:lnSpc>
            </a:pPr>
            <a:r>
              <a:rPr lang="ar-SA" altLang="tr-TR" sz="1000" b="1" cap="none" spc="0" dirty="0">
                <a:ln w="0"/>
                <a:solidFill>
                  <a:schemeClr val="tx1"/>
                </a:solidFill>
                <a:effectLst>
                  <a:outerShdw blurRad="38100" dist="19050" dir="2700000" algn="tl" rotWithShape="0">
                    <a:schemeClr val="dk1">
                      <a:alpha val="40000"/>
                    </a:schemeClr>
                  </a:outerShdw>
                </a:effectLst>
              </a:rPr>
              <a:t>مساحة الأرض الكلية بالمتر المربع :</a:t>
            </a:r>
            <a:r>
              <a:rPr lang="tr-TR" sz="1000" b="1" dirty="0">
                <a:ln w="0"/>
                <a:effectLst>
                  <a:outerShdw blurRad="38100" dist="19050" dir="2700000" algn="tl" rotWithShape="0">
                    <a:schemeClr val="dk1">
                      <a:alpha val="40000"/>
                    </a:schemeClr>
                  </a:outerShdw>
                </a:effectLst>
                <a:sym typeface="+mn-ea"/>
              </a:rPr>
              <a:t> </a:t>
            </a:r>
            <a:r>
              <a:rPr lang="ar-SA" altLang="tr-TR" sz="1000" b="1" dirty="0">
                <a:ln w="0"/>
                <a:effectLst>
                  <a:outerShdw blurRad="38100" dist="19050" dir="2700000" algn="tl" rotWithShape="0">
                    <a:schemeClr val="dk1">
                      <a:alpha val="40000"/>
                    </a:schemeClr>
                  </a:outerShdw>
                </a:effectLst>
                <a:sym typeface="+mn-ea"/>
              </a:rPr>
              <a:t> </a:t>
            </a:r>
            <a:r>
              <a:rPr lang="tr-TR" sz="1200" b="1" dirty="0">
                <a:ln w="0"/>
                <a:effectLst>
                  <a:outerShdw blurRad="38100" dist="19050" dir="2700000" algn="tl" rotWithShape="0">
                    <a:schemeClr val="dk1">
                      <a:alpha val="40000"/>
                    </a:schemeClr>
                  </a:outerShdw>
                </a:effectLst>
                <a:sym typeface="+mn-ea"/>
              </a:rPr>
              <a:t>6.357,955</a:t>
            </a:r>
            <a:r>
              <a:rPr lang="ar-SA" altLang="tr-TR" sz="1200" b="1" cap="none" spc="0" dirty="0">
                <a:ln w="0"/>
                <a:solidFill>
                  <a:schemeClr val="tx1"/>
                </a:solidFill>
                <a:effectLst>
                  <a:outerShdw blurRad="38100" dist="19050" dir="2700000" algn="tl" rotWithShape="0">
                    <a:schemeClr val="dk1">
                      <a:alpha val="40000"/>
                    </a:schemeClr>
                  </a:outerShdw>
                </a:effectLst>
              </a:rPr>
              <a:t> </a:t>
            </a:r>
            <a:endParaRPr lang="tr-TR" sz="1200" b="1" cap="none" spc="0" dirty="0">
              <a:ln w="0"/>
              <a:solidFill>
                <a:schemeClr val="tx1"/>
              </a:solidFill>
              <a:effectLst>
                <a:outerShdw blurRad="38100" dist="19050" dir="2700000" algn="tl" rotWithShape="0">
                  <a:schemeClr val="dk1">
                    <a:alpha val="40000"/>
                  </a:schemeClr>
                </a:outerShdw>
              </a:effectLst>
            </a:endParaRPr>
          </a:p>
        </p:txBody>
      </p:sp>
      <p:sp>
        <p:nvSpPr>
          <p:cNvPr id="93" name="Dikdörtgen 92"/>
          <p:cNvSpPr/>
          <p:nvPr/>
        </p:nvSpPr>
        <p:spPr>
          <a:xfrm rot="21251374">
            <a:off x="4589732" y="2840597"/>
            <a:ext cx="2733040" cy="275590"/>
          </a:xfrm>
          <a:prstGeom prst="rect">
            <a:avLst/>
          </a:prstGeom>
          <a:noFill/>
        </p:spPr>
        <p:txBody>
          <a:bodyPr wrap="none" lIns="91440" tIns="45720" rIns="91440" bIns="45720">
            <a:spAutoFit/>
          </a:bodyPr>
          <a:lstStyle/>
          <a:p>
            <a:pPr algn="ctr" rtl="1"/>
            <a:r>
              <a:rPr lang="ar-SA" altLang="tr-TR" sz="1000" b="1" cap="none" spc="0" dirty="0">
                <a:ln w="0"/>
                <a:solidFill>
                  <a:schemeClr val="tx1"/>
                </a:solidFill>
                <a:effectLst>
                  <a:outerShdw blurRad="38100" dist="19050" dir="2700000" algn="tl" rotWithShape="0">
                    <a:schemeClr val="dk1">
                      <a:alpha val="40000"/>
                    </a:schemeClr>
                  </a:outerShdw>
                </a:effectLst>
              </a:rPr>
              <a:t>مساحة البناء الكلية بالمتر المربع :</a:t>
            </a:r>
            <a:r>
              <a:rPr lang="ar-SA" altLang="tr-TR" sz="1200" b="1" cap="none" spc="0" dirty="0">
                <a:ln w="0"/>
                <a:solidFill>
                  <a:schemeClr val="tx1"/>
                </a:solidFill>
                <a:effectLst>
                  <a:outerShdw blurRad="38100" dist="19050" dir="2700000" algn="tl" rotWithShape="0">
                    <a:schemeClr val="dk1">
                      <a:alpha val="40000"/>
                    </a:schemeClr>
                  </a:outerShdw>
                </a:effectLst>
              </a:rPr>
              <a:t> </a:t>
            </a:r>
            <a:r>
              <a:rPr lang="tr-TR" sz="1200" b="1" dirty="0">
                <a:ln w="0"/>
                <a:effectLst>
                  <a:outerShdw blurRad="38100" dist="19050" dir="2700000" algn="tl" rotWithShape="0">
                    <a:schemeClr val="dk1">
                      <a:alpha val="40000"/>
                    </a:schemeClr>
                  </a:outerShdw>
                </a:effectLst>
                <a:sym typeface="+mn-ea"/>
              </a:rPr>
              <a:t>16.400</a:t>
            </a:r>
            <a:r>
              <a:rPr lang="ar-SA" altLang="tr-TR" sz="1200" b="1" cap="none" spc="0" dirty="0">
                <a:ln w="0"/>
                <a:solidFill>
                  <a:schemeClr val="tx1"/>
                </a:solidFill>
                <a:effectLst>
                  <a:outerShdw blurRad="38100" dist="19050" dir="2700000" algn="tl" rotWithShape="0">
                    <a:schemeClr val="dk1">
                      <a:alpha val="40000"/>
                    </a:schemeClr>
                  </a:outerShdw>
                </a:effectLst>
              </a:rPr>
              <a:t> </a:t>
            </a:r>
            <a:endParaRPr lang="tr-TR" sz="1200" b="1" cap="none" spc="0" dirty="0">
              <a:ln w="0"/>
              <a:solidFill>
                <a:schemeClr val="tx1"/>
              </a:solidFill>
              <a:effectLst>
                <a:outerShdw blurRad="38100" dist="19050" dir="2700000" algn="tl" rotWithShape="0">
                  <a:schemeClr val="dk1">
                    <a:alpha val="40000"/>
                  </a:schemeClr>
                </a:outerShdw>
              </a:effectLst>
            </a:endParaRPr>
          </a:p>
        </p:txBody>
      </p:sp>
      <p:cxnSp>
        <p:nvCxnSpPr>
          <p:cNvPr id="96" name="Düz Bağlayıcı 95"/>
          <p:cNvCxnSpPr/>
          <p:nvPr/>
        </p:nvCxnSpPr>
        <p:spPr>
          <a:xfrm flipV="1">
            <a:off x="4844952" y="3123284"/>
            <a:ext cx="2016224" cy="216024"/>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Dikdörtgen 96"/>
          <p:cNvSpPr/>
          <p:nvPr/>
        </p:nvSpPr>
        <p:spPr>
          <a:xfrm rot="21251374">
            <a:off x="4778912" y="3349058"/>
            <a:ext cx="2350770" cy="368300"/>
          </a:xfrm>
          <a:prstGeom prst="rect">
            <a:avLst/>
          </a:prstGeom>
          <a:noFill/>
        </p:spPr>
        <p:txBody>
          <a:bodyPr wrap="none" lIns="91440" tIns="45720" rIns="91440" bIns="45720">
            <a:spAutoFit/>
          </a:bodyPr>
          <a:lstStyle/>
          <a:p>
            <a:pPr algn="ctr" rtl="1">
              <a:lnSpc>
                <a:spcPct val="150000"/>
              </a:lnSpc>
            </a:pPr>
            <a:r>
              <a:rPr lang="ar-SA" altLang="tr-TR" sz="1000" b="1" cap="none" spc="0" dirty="0">
                <a:ln w="0"/>
                <a:solidFill>
                  <a:schemeClr val="tx1"/>
                </a:solidFill>
                <a:effectLst>
                  <a:outerShdw blurRad="38100" dist="19050" dir="2700000" algn="tl" rotWithShape="0">
                    <a:schemeClr val="dk1">
                      <a:alpha val="40000"/>
                    </a:schemeClr>
                  </a:outerShdw>
                </a:effectLst>
              </a:rPr>
              <a:t> المساهمين 40 % : </a:t>
            </a:r>
            <a:r>
              <a:rPr lang="tr-TR" sz="1000" b="1" dirty="0">
                <a:ln w="0"/>
                <a:effectLst>
                  <a:outerShdw blurRad="38100" dist="19050" dir="2700000" algn="tl" rotWithShape="0">
                    <a:schemeClr val="dk1">
                      <a:alpha val="40000"/>
                    </a:schemeClr>
                  </a:outerShdw>
                </a:effectLst>
                <a:sym typeface="+mn-ea"/>
              </a:rPr>
              <a:t>6.560</a:t>
            </a:r>
            <a:r>
              <a:rPr lang="ar-SA" altLang="tr-TR" sz="1000" b="1" dirty="0">
                <a:ln w="0"/>
                <a:effectLst>
                  <a:outerShdw blurRad="38100" dist="19050" dir="2700000" algn="tl" rotWithShape="0">
                    <a:schemeClr val="dk1">
                      <a:alpha val="40000"/>
                    </a:schemeClr>
                  </a:outerShdw>
                </a:effectLst>
                <a:sym typeface="+mn-ea"/>
              </a:rPr>
              <a:t> متر مربع</a:t>
            </a:r>
            <a:r>
              <a:rPr lang="ar-SA" altLang="tr-TR" sz="1200" b="1" dirty="0">
                <a:ln w="0"/>
                <a:effectLst>
                  <a:outerShdw blurRad="38100" dist="19050" dir="2700000" algn="tl" rotWithShape="0">
                    <a:schemeClr val="dk1">
                      <a:alpha val="40000"/>
                    </a:schemeClr>
                  </a:outerShdw>
                </a:effectLst>
                <a:sym typeface="+mn-ea"/>
              </a:rPr>
              <a:t> </a:t>
            </a:r>
            <a:endParaRPr lang="ar-SA" altLang="tr-TR" sz="1200" b="1" cap="none" spc="0" dirty="0">
              <a:ln w="0"/>
              <a:solidFill>
                <a:schemeClr val="tx1"/>
              </a:solidFill>
              <a:effectLst>
                <a:outerShdw blurRad="38100" dist="19050" dir="2700000" algn="tl" rotWithShape="0">
                  <a:schemeClr val="dk1">
                    <a:alpha val="40000"/>
                  </a:schemeClr>
                </a:outerShdw>
              </a:effectLst>
              <a:sym typeface="+mn-ea"/>
            </a:endParaRPr>
          </a:p>
        </p:txBody>
      </p:sp>
      <p:sp>
        <p:nvSpPr>
          <p:cNvPr id="98" name="Dikdörtgen 97"/>
          <p:cNvSpPr/>
          <p:nvPr/>
        </p:nvSpPr>
        <p:spPr>
          <a:xfrm rot="21251374">
            <a:off x="4918368" y="3565081"/>
            <a:ext cx="2098040" cy="368300"/>
          </a:xfrm>
          <a:prstGeom prst="rect">
            <a:avLst/>
          </a:prstGeom>
          <a:noFill/>
        </p:spPr>
        <p:txBody>
          <a:bodyPr wrap="none" lIns="91440" tIns="45720" rIns="91440" bIns="45720">
            <a:spAutoFit/>
          </a:bodyPr>
          <a:lstStyle/>
          <a:p>
            <a:pPr algn="ctr" rtl="1">
              <a:lnSpc>
                <a:spcPct val="150000"/>
              </a:lnSpc>
            </a:pPr>
            <a:r>
              <a:rPr lang="ar-SA" altLang="tr-TR" sz="1000" b="1" cap="none" spc="0" dirty="0">
                <a:ln w="0"/>
                <a:solidFill>
                  <a:schemeClr val="tx1"/>
                </a:solidFill>
                <a:effectLst>
                  <a:outerShdw blurRad="38100" dist="19050" dir="2700000" algn="tl" rotWithShape="0">
                    <a:schemeClr val="dk1">
                      <a:alpha val="40000"/>
                    </a:schemeClr>
                  </a:outerShdw>
                </a:effectLst>
              </a:rPr>
              <a:t>المقاول 60% : </a:t>
            </a:r>
            <a:r>
              <a:rPr lang="tr-TR" sz="1000" b="1" dirty="0">
                <a:ln w="0"/>
                <a:effectLst>
                  <a:outerShdw blurRad="38100" dist="19050" dir="2700000" algn="tl" rotWithShape="0">
                    <a:schemeClr val="dk1">
                      <a:alpha val="40000"/>
                    </a:schemeClr>
                  </a:outerShdw>
                </a:effectLst>
                <a:sym typeface="+mn-ea"/>
              </a:rPr>
              <a:t>9.840 </a:t>
            </a:r>
            <a:r>
              <a:rPr lang="ar-SA" altLang="tr-TR" sz="1000" b="1" dirty="0">
                <a:ln w="0"/>
                <a:effectLst>
                  <a:outerShdw blurRad="38100" dist="19050" dir="2700000" algn="tl" rotWithShape="0">
                    <a:schemeClr val="dk1">
                      <a:alpha val="40000"/>
                    </a:schemeClr>
                  </a:outerShdw>
                </a:effectLst>
                <a:sym typeface="+mn-ea"/>
              </a:rPr>
              <a:t> متر مربع</a:t>
            </a:r>
            <a:r>
              <a:rPr lang="ar-SA" altLang="tr-TR" sz="1200" b="1" dirty="0">
                <a:ln w="0"/>
                <a:effectLst>
                  <a:outerShdw blurRad="38100" dist="19050" dir="2700000" algn="tl" rotWithShape="0">
                    <a:schemeClr val="dk1">
                      <a:alpha val="40000"/>
                    </a:schemeClr>
                  </a:outerShdw>
                </a:effectLst>
                <a:sym typeface="+mn-ea"/>
              </a:rPr>
              <a:t> </a:t>
            </a:r>
            <a:r>
              <a:rPr lang="ar-SA" altLang="tr-TR" sz="1200" b="1" cap="none" spc="0" dirty="0">
                <a:ln w="0"/>
                <a:solidFill>
                  <a:schemeClr val="tx1"/>
                </a:solidFill>
                <a:effectLst>
                  <a:outerShdw blurRad="38100" dist="19050" dir="2700000" algn="tl" rotWithShape="0">
                    <a:schemeClr val="dk1">
                      <a:alpha val="40000"/>
                    </a:schemeClr>
                  </a:outerShdw>
                </a:effectLst>
              </a:rPr>
              <a:t> </a:t>
            </a:r>
            <a:endParaRPr lang="tr-TR" sz="1200" b="1" cap="none" spc="0" dirty="0">
              <a:ln w="0"/>
              <a:solidFill>
                <a:schemeClr val="tx1"/>
              </a:solidFill>
              <a:effectLst>
                <a:outerShdw blurRad="38100" dist="19050" dir="2700000" algn="tl" rotWithShape="0">
                  <a:schemeClr val="dk1">
                    <a:alpha val="40000"/>
                  </a:schemeClr>
                </a:outerShdw>
              </a:effectLst>
            </a:endParaRPr>
          </a:p>
        </p:txBody>
      </p:sp>
      <p:cxnSp>
        <p:nvCxnSpPr>
          <p:cNvPr id="99" name="Düz Bağlayıcı 98"/>
          <p:cNvCxnSpPr/>
          <p:nvPr/>
        </p:nvCxnSpPr>
        <p:spPr>
          <a:xfrm flipV="1">
            <a:off x="4959275" y="3892043"/>
            <a:ext cx="2016224" cy="216024"/>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0" name="Dikdörtgen 99"/>
          <p:cNvSpPr/>
          <p:nvPr/>
        </p:nvSpPr>
        <p:spPr>
          <a:xfrm rot="21251374">
            <a:off x="4720491" y="3976047"/>
            <a:ext cx="2830195" cy="598805"/>
          </a:xfrm>
          <a:prstGeom prst="rect">
            <a:avLst/>
          </a:prstGeom>
          <a:noFill/>
        </p:spPr>
        <p:txBody>
          <a:bodyPr wrap="none" lIns="91440" tIns="45720" rIns="91440" bIns="45720">
            <a:spAutoFit/>
          </a:bodyPr>
          <a:lstStyle/>
          <a:p>
            <a:pPr algn="ctr">
              <a:lnSpc>
                <a:spcPct val="150000"/>
              </a:lnSpc>
            </a:pPr>
            <a:r>
              <a:rPr lang="ar-SA" altLang="tr-TR" sz="1000" b="1" cap="none" spc="0" dirty="0">
                <a:ln w="0"/>
                <a:solidFill>
                  <a:schemeClr val="tx1"/>
                </a:solidFill>
                <a:effectLst>
                  <a:outerShdw blurRad="38100" dist="19050" dir="2700000" algn="tl" rotWithShape="0">
                    <a:schemeClr val="dk1">
                      <a:alpha val="40000"/>
                    </a:schemeClr>
                  </a:outerShdw>
                </a:effectLst>
              </a:rPr>
              <a:t>سعر المتر المربع للشقة </a:t>
            </a:r>
            <a:endParaRPr lang="tr-TR" sz="1000" b="1" cap="none" spc="0" dirty="0">
              <a:ln w="0"/>
              <a:solidFill>
                <a:schemeClr val="tx1"/>
              </a:solidFill>
              <a:effectLst>
                <a:outerShdw blurRad="38100" dist="19050" dir="2700000" algn="tl" rotWithShape="0">
                  <a:schemeClr val="dk1">
                    <a:alpha val="40000"/>
                  </a:schemeClr>
                </a:outerShdw>
              </a:effectLst>
            </a:endParaRPr>
          </a:p>
          <a:p>
            <a:pPr algn="ctr">
              <a:lnSpc>
                <a:spcPct val="150000"/>
              </a:lnSpc>
            </a:pPr>
            <a:r>
              <a:rPr lang="ar-SA" altLang="tr-TR" sz="1000" b="1" cap="none" spc="0" dirty="0">
                <a:ln w="0"/>
                <a:solidFill>
                  <a:schemeClr val="tx1"/>
                </a:solidFill>
                <a:effectLst>
                  <a:outerShdw blurRad="38100" dist="19050" dir="2700000" algn="tl" rotWithShape="0">
                    <a:schemeClr val="dk1">
                      <a:alpha val="40000"/>
                    </a:schemeClr>
                  </a:outerShdw>
                </a:effectLst>
              </a:rPr>
              <a:t>سعر المتر المربع للحصة : 18780 ليرة تركية </a:t>
            </a:r>
            <a:r>
              <a:rPr lang="ar-SA" altLang="tr-TR" sz="1200" b="1" cap="none" spc="0" dirty="0">
                <a:ln w="0"/>
                <a:solidFill>
                  <a:schemeClr val="tx1"/>
                </a:solidFill>
                <a:effectLst>
                  <a:outerShdw blurRad="38100" dist="19050" dir="2700000" algn="tl" rotWithShape="0">
                    <a:schemeClr val="dk1">
                      <a:alpha val="40000"/>
                    </a:schemeClr>
                  </a:outerShdw>
                </a:effectLst>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91963" y="116632"/>
            <a:ext cx="12052709"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pic>
        <p:nvPicPr>
          <p:cNvPr id="68" name="Resim 67"/>
          <p:cNvPicPr>
            <a:picLocks noChangeAspect="1"/>
          </p:cNvPicPr>
          <p:nvPr/>
        </p:nvPicPr>
        <p:blipFill>
          <a:blip r:embed="rId3"/>
          <a:stretch>
            <a:fillRect/>
          </a:stretch>
        </p:blipFill>
        <p:spPr>
          <a:xfrm rot="21312654">
            <a:off x="4414127" y="1750272"/>
            <a:ext cx="1233481" cy="1161160"/>
          </a:xfrm>
          <a:prstGeom prst="rect">
            <a:avLst/>
          </a:prstGeom>
        </p:spPr>
      </p:pic>
      <p:pic>
        <p:nvPicPr>
          <p:cNvPr id="69" name="Resim 68"/>
          <p:cNvPicPr>
            <a:picLocks noChangeAspect="1"/>
          </p:cNvPicPr>
          <p:nvPr/>
        </p:nvPicPr>
        <p:blipFill>
          <a:blip r:embed="rId3"/>
          <a:stretch>
            <a:fillRect/>
          </a:stretch>
        </p:blipFill>
        <p:spPr>
          <a:xfrm rot="21312654">
            <a:off x="4600176" y="3838504"/>
            <a:ext cx="1233481" cy="1161160"/>
          </a:xfrm>
          <a:prstGeom prst="rect">
            <a:avLst/>
          </a:prstGeom>
        </p:spPr>
      </p:pic>
      <p:pic>
        <p:nvPicPr>
          <p:cNvPr id="70" name="Resim 69"/>
          <p:cNvPicPr>
            <a:picLocks noChangeAspect="1"/>
          </p:cNvPicPr>
          <p:nvPr/>
        </p:nvPicPr>
        <p:blipFill>
          <a:blip r:embed="rId4"/>
          <a:stretch>
            <a:fillRect/>
          </a:stretch>
        </p:blipFill>
        <p:spPr>
          <a:xfrm rot="15855204">
            <a:off x="6148923" y="1877044"/>
            <a:ext cx="1557435" cy="1010259"/>
          </a:xfrm>
          <a:prstGeom prst="rect">
            <a:avLst/>
          </a:prstGeom>
        </p:spPr>
      </p:pic>
      <p:pic>
        <p:nvPicPr>
          <p:cNvPr id="71" name="Resim 70"/>
          <p:cNvPicPr>
            <a:picLocks noChangeAspect="1"/>
          </p:cNvPicPr>
          <p:nvPr/>
        </p:nvPicPr>
        <p:blipFill>
          <a:blip r:embed="rId4"/>
          <a:stretch>
            <a:fillRect/>
          </a:stretch>
        </p:blipFill>
        <p:spPr>
          <a:xfrm rot="15855204">
            <a:off x="6292940" y="3394632"/>
            <a:ext cx="1557435" cy="1010259"/>
          </a:xfrm>
          <a:prstGeom prst="rect">
            <a:avLst/>
          </a:prstGeom>
        </p:spPr>
      </p:pic>
      <p:sp>
        <p:nvSpPr>
          <p:cNvPr id="72" name="Dikdörtgen 71"/>
          <p:cNvSpPr/>
          <p:nvPr/>
        </p:nvSpPr>
        <p:spPr>
          <a:xfrm rot="5052225" flipH="1">
            <a:off x="5756795" y="2875192"/>
            <a:ext cx="4150827" cy="575821"/>
          </a:xfrm>
          <a:prstGeom prst="rect">
            <a:avLst/>
          </a:prstGeom>
          <a:blipFill>
            <a:blip r:embed="rId5"/>
            <a:tile tx="0" ty="0" sx="100000" sy="100000" flip="none" algn="tl"/>
          </a:blip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pic>
        <p:nvPicPr>
          <p:cNvPr id="73" name="Resim 72"/>
          <p:cNvPicPr>
            <a:picLocks noChangeAspect="1"/>
          </p:cNvPicPr>
          <p:nvPr/>
        </p:nvPicPr>
        <p:blipFill>
          <a:blip r:embed="rId6"/>
          <a:stretch>
            <a:fillRect/>
          </a:stretch>
        </p:blipFill>
        <p:spPr>
          <a:xfrm rot="5083938">
            <a:off x="5604668" y="2901667"/>
            <a:ext cx="1051623" cy="757661"/>
          </a:xfrm>
          <a:prstGeom prst="rect">
            <a:avLst/>
          </a:prstGeom>
        </p:spPr>
      </p:pic>
      <p:pic>
        <p:nvPicPr>
          <p:cNvPr id="74" name="Resim 73"/>
          <p:cNvPicPr>
            <a:picLocks noChangeAspect="1"/>
          </p:cNvPicPr>
          <p:nvPr/>
        </p:nvPicPr>
        <p:blipFill>
          <a:blip r:embed="rId7"/>
          <a:stretch>
            <a:fillRect/>
          </a:stretch>
        </p:blipFill>
        <p:spPr>
          <a:xfrm rot="15876670" flipV="1">
            <a:off x="5481228" y="1476792"/>
            <a:ext cx="1034358" cy="718118"/>
          </a:xfrm>
          <a:prstGeom prst="rect">
            <a:avLst/>
          </a:prstGeom>
        </p:spPr>
      </p:pic>
      <p:pic>
        <p:nvPicPr>
          <p:cNvPr id="75" name="Resim 74"/>
          <p:cNvPicPr>
            <a:picLocks noChangeAspect="1"/>
          </p:cNvPicPr>
          <p:nvPr/>
        </p:nvPicPr>
        <p:blipFill>
          <a:blip r:embed="rId8"/>
          <a:stretch>
            <a:fillRect/>
          </a:stretch>
        </p:blipFill>
        <p:spPr>
          <a:xfrm rot="15899778">
            <a:off x="4469893" y="2609134"/>
            <a:ext cx="854567" cy="1607360"/>
          </a:xfrm>
          <a:prstGeom prst="rect">
            <a:avLst/>
          </a:prstGeom>
        </p:spPr>
      </p:pic>
      <p:sp>
        <p:nvSpPr>
          <p:cNvPr id="76" name="Dikdörtgen 75"/>
          <p:cNvSpPr/>
          <p:nvPr/>
        </p:nvSpPr>
        <p:spPr>
          <a:xfrm rot="21291505">
            <a:off x="7388775" y="4642318"/>
            <a:ext cx="309530" cy="608681"/>
          </a:xfrm>
          <a:prstGeom prst="rect">
            <a:avLst/>
          </a:prstGeom>
          <a:solidFill>
            <a:schemeClr val="bg1"/>
          </a:solidFill>
          <a:ln w="28575">
            <a:solidFill>
              <a:srgbClr val="00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tr-TR"/>
          </a:p>
        </p:txBody>
      </p:sp>
      <p:sp>
        <p:nvSpPr>
          <p:cNvPr id="77" name="Dikdörtgen 76"/>
          <p:cNvSpPr/>
          <p:nvPr/>
        </p:nvSpPr>
        <p:spPr>
          <a:xfrm rot="10428232" flipH="1">
            <a:off x="6343321" y="1091700"/>
            <a:ext cx="1580572" cy="487365"/>
          </a:xfrm>
          <a:prstGeom prst="rect">
            <a:avLst/>
          </a:prstGeom>
          <a:blipFill>
            <a:blip r:embed="rId5"/>
            <a:tile tx="0" ty="0" sx="100000" sy="100000" flip="none" algn="tl"/>
          </a:blip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cxnSp>
        <p:nvCxnSpPr>
          <p:cNvPr id="78" name="Düz Bağlayıcı 77"/>
          <p:cNvCxnSpPr/>
          <p:nvPr/>
        </p:nvCxnSpPr>
        <p:spPr>
          <a:xfrm flipV="1">
            <a:off x="7694237" y="4277355"/>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79" name="Düz Bağlayıcı 78"/>
          <p:cNvCxnSpPr/>
          <p:nvPr/>
        </p:nvCxnSpPr>
        <p:spPr>
          <a:xfrm flipV="1">
            <a:off x="7639476" y="3821470"/>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0" name="Düz Bağlayıcı 79"/>
          <p:cNvCxnSpPr/>
          <p:nvPr/>
        </p:nvCxnSpPr>
        <p:spPr>
          <a:xfrm flipV="1">
            <a:off x="7608665" y="3361886"/>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1" name="Düz Bağlayıcı 80"/>
          <p:cNvCxnSpPr/>
          <p:nvPr/>
        </p:nvCxnSpPr>
        <p:spPr>
          <a:xfrm flipV="1">
            <a:off x="7543540" y="2936769"/>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2" name="Düz Bağlayıcı 81"/>
          <p:cNvCxnSpPr/>
          <p:nvPr/>
        </p:nvCxnSpPr>
        <p:spPr>
          <a:xfrm flipV="1">
            <a:off x="7508204" y="2473066"/>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3" name="Düz Bağlayıcı 82"/>
          <p:cNvCxnSpPr/>
          <p:nvPr/>
        </p:nvCxnSpPr>
        <p:spPr>
          <a:xfrm flipV="1">
            <a:off x="7460497" y="2041753"/>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4" name="Düz Bağlayıcı 83"/>
          <p:cNvCxnSpPr/>
          <p:nvPr/>
        </p:nvCxnSpPr>
        <p:spPr>
          <a:xfrm flipV="1">
            <a:off x="7442099" y="1599368"/>
            <a:ext cx="528920" cy="283458"/>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5" name="Düz Bağlayıcı 84"/>
          <p:cNvCxnSpPr/>
          <p:nvPr/>
        </p:nvCxnSpPr>
        <p:spPr>
          <a:xfrm flipV="1">
            <a:off x="6427550" y="1147883"/>
            <a:ext cx="288450" cy="486451"/>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6" name="Düz Bağlayıcı 85"/>
          <p:cNvCxnSpPr/>
          <p:nvPr/>
        </p:nvCxnSpPr>
        <p:spPr>
          <a:xfrm flipV="1">
            <a:off x="6873356" y="1092156"/>
            <a:ext cx="288450" cy="486451"/>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7" name="Düz Bağlayıcı 86"/>
          <p:cNvCxnSpPr/>
          <p:nvPr/>
        </p:nvCxnSpPr>
        <p:spPr>
          <a:xfrm flipV="1">
            <a:off x="7393544" y="1020881"/>
            <a:ext cx="467101" cy="535911"/>
          </a:xfrm>
          <a:prstGeom prst="line">
            <a:avLst/>
          </a:prstGeom>
          <a:ln w="38100">
            <a:solidFill>
              <a:srgbClr val="000000"/>
            </a:solidFill>
            <a:prstDash val="sysDot"/>
          </a:ln>
        </p:spPr>
        <p:style>
          <a:lnRef idx="1">
            <a:schemeClr val="accent1"/>
          </a:lnRef>
          <a:fillRef idx="0">
            <a:schemeClr val="accent1"/>
          </a:fillRef>
          <a:effectRef idx="0">
            <a:schemeClr val="accent1"/>
          </a:effectRef>
          <a:fontRef idx="minor">
            <a:schemeClr val="tx1"/>
          </a:fontRef>
        </p:style>
      </p:cxnSp>
      <p:pic>
        <p:nvPicPr>
          <p:cNvPr id="88" name="Resim 87"/>
          <p:cNvPicPr>
            <a:picLocks noChangeAspect="1"/>
          </p:cNvPicPr>
          <p:nvPr/>
        </p:nvPicPr>
        <p:blipFill>
          <a:blip r:embed="rId9"/>
          <a:stretch>
            <a:fillRect/>
          </a:stretch>
        </p:blipFill>
        <p:spPr>
          <a:xfrm rot="14459701">
            <a:off x="7836589" y="3976299"/>
            <a:ext cx="237872" cy="429684"/>
          </a:xfrm>
          <a:prstGeom prst="rect">
            <a:avLst/>
          </a:prstGeom>
        </p:spPr>
      </p:pic>
      <p:pic>
        <p:nvPicPr>
          <p:cNvPr id="89" name="Resim 88"/>
          <p:cNvPicPr>
            <a:picLocks noChangeAspect="1"/>
          </p:cNvPicPr>
          <p:nvPr/>
        </p:nvPicPr>
        <p:blipFill>
          <a:blip r:embed="rId10"/>
          <a:stretch>
            <a:fillRect/>
          </a:stretch>
        </p:blipFill>
        <p:spPr>
          <a:xfrm rot="14414085">
            <a:off x="7783594" y="3509936"/>
            <a:ext cx="211672" cy="446512"/>
          </a:xfrm>
          <a:prstGeom prst="rect">
            <a:avLst/>
          </a:prstGeom>
        </p:spPr>
      </p:pic>
      <p:pic>
        <p:nvPicPr>
          <p:cNvPr id="90" name="Resim 89"/>
          <p:cNvPicPr>
            <a:picLocks noChangeAspect="1"/>
          </p:cNvPicPr>
          <p:nvPr/>
        </p:nvPicPr>
        <p:blipFill>
          <a:blip r:embed="rId11"/>
          <a:stretch>
            <a:fillRect/>
          </a:stretch>
        </p:blipFill>
        <p:spPr>
          <a:xfrm rot="14367539">
            <a:off x="7743468" y="3081291"/>
            <a:ext cx="192377" cy="487530"/>
          </a:xfrm>
          <a:prstGeom prst="rect">
            <a:avLst/>
          </a:prstGeom>
        </p:spPr>
      </p:pic>
      <p:pic>
        <p:nvPicPr>
          <p:cNvPr id="91" name="Resim 90"/>
          <p:cNvPicPr>
            <a:picLocks noChangeAspect="1"/>
          </p:cNvPicPr>
          <p:nvPr/>
        </p:nvPicPr>
        <p:blipFill>
          <a:blip r:embed="rId12"/>
          <a:stretch>
            <a:fillRect/>
          </a:stretch>
        </p:blipFill>
        <p:spPr>
          <a:xfrm rot="14181363">
            <a:off x="7628396" y="2180200"/>
            <a:ext cx="244815" cy="495463"/>
          </a:xfrm>
          <a:prstGeom prst="rect">
            <a:avLst/>
          </a:prstGeom>
        </p:spPr>
      </p:pic>
      <p:pic>
        <p:nvPicPr>
          <p:cNvPr id="92" name="Resim 91"/>
          <p:cNvPicPr>
            <a:picLocks noChangeAspect="1"/>
          </p:cNvPicPr>
          <p:nvPr/>
        </p:nvPicPr>
        <p:blipFill>
          <a:blip r:embed="rId13"/>
          <a:stretch>
            <a:fillRect/>
          </a:stretch>
        </p:blipFill>
        <p:spPr>
          <a:xfrm rot="14450899">
            <a:off x="7680878" y="2571909"/>
            <a:ext cx="243876" cy="542266"/>
          </a:xfrm>
          <a:prstGeom prst="rect">
            <a:avLst/>
          </a:prstGeom>
        </p:spPr>
      </p:pic>
      <p:pic>
        <p:nvPicPr>
          <p:cNvPr id="93" name="Resim 92"/>
          <p:cNvPicPr>
            <a:picLocks noChangeAspect="1"/>
          </p:cNvPicPr>
          <p:nvPr/>
        </p:nvPicPr>
        <p:blipFill>
          <a:blip r:embed="rId14"/>
          <a:stretch>
            <a:fillRect/>
          </a:stretch>
        </p:blipFill>
        <p:spPr>
          <a:xfrm rot="13074770">
            <a:off x="7238427" y="1052421"/>
            <a:ext cx="207478" cy="508468"/>
          </a:xfrm>
          <a:prstGeom prst="rect">
            <a:avLst/>
          </a:prstGeom>
        </p:spPr>
      </p:pic>
      <p:pic>
        <p:nvPicPr>
          <p:cNvPr id="94" name="Resim 93"/>
          <p:cNvPicPr>
            <a:picLocks noChangeAspect="1"/>
          </p:cNvPicPr>
          <p:nvPr/>
        </p:nvPicPr>
        <p:blipFill>
          <a:blip r:embed="rId11"/>
          <a:stretch>
            <a:fillRect/>
          </a:stretch>
        </p:blipFill>
        <p:spPr>
          <a:xfrm rot="12853593">
            <a:off x="6724288" y="1087237"/>
            <a:ext cx="202306" cy="512695"/>
          </a:xfrm>
          <a:prstGeom prst="rect">
            <a:avLst/>
          </a:prstGeom>
        </p:spPr>
      </p:pic>
      <p:pic>
        <p:nvPicPr>
          <p:cNvPr id="95" name="Resim 94"/>
          <p:cNvPicPr>
            <a:picLocks noChangeAspect="1"/>
          </p:cNvPicPr>
          <p:nvPr/>
        </p:nvPicPr>
        <p:blipFill>
          <a:blip r:embed="rId9"/>
          <a:stretch>
            <a:fillRect/>
          </a:stretch>
        </p:blipFill>
        <p:spPr>
          <a:xfrm rot="14429379">
            <a:off x="7626078" y="1755850"/>
            <a:ext cx="242991" cy="438931"/>
          </a:xfrm>
          <a:prstGeom prst="rect">
            <a:avLst/>
          </a:prstGeom>
        </p:spPr>
      </p:pic>
      <p:pic>
        <p:nvPicPr>
          <p:cNvPr id="96" name="Resim 95"/>
          <p:cNvPicPr>
            <a:picLocks noChangeAspect="1"/>
          </p:cNvPicPr>
          <p:nvPr/>
        </p:nvPicPr>
        <p:blipFill>
          <a:blip r:embed="rId15"/>
          <a:stretch>
            <a:fillRect/>
          </a:stretch>
        </p:blipFill>
        <p:spPr>
          <a:xfrm rot="13871397">
            <a:off x="7613496" y="1226717"/>
            <a:ext cx="195578" cy="499164"/>
          </a:xfrm>
          <a:prstGeom prst="rect">
            <a:avLst/>
          </a:prstGeom>
        </p:spPr>
      </p:pic>
      <p:sp>
        <p:nvSpPr>
          <p:cNvPr id="97" name="Oval 96"/>
          <p:cNvSpPr/>
          <p:nvPr/>
        </p:nvSpPr>
        <p:spPr>
          <a:xfrm>
            <a:off x="4759989" y="3285040"/>
            <a:ext cx="290142" cy="2240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98" name="Düz Bağlayıcı 97"/>
          <p:cNvCxnSpPr>
            <a:stCxn id="75" idx="3"/>
          </p:cNvCxnSpPr>
          <p:nvPr/>
        </p:nvCxnSpPr>
        <p:spPr>
          <a:xfrm>
            <a:off x="4859909" y="2987159"/>
            <a:ext cx="95651" cy="845716"/>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p:cNvCxnSpPr/>
          <p:nvPr/>
        </p:nvCxnSpPr>
        <p:spPr>
          <a:xfrm flipV="1">
            <a:off x="4138166" y="3789040"/>
            <a:ext cx="1607942" cy="126099"/>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1" name="Düz Bağlayıcı 100"/>
          <p:cNvCxnSpPr/>
          <p:nvPr/>
        </p:nvCxnSpPr>
        <p:spPr>
          <a:xfrm>
            <a:off x="5653420" y="2917062"/>
            <a:ext cx="87618" cy="848520"/>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2" name="Düz Bağlayıcı 101"/>
          <p:cNvCxnSpPr/>
          <p:nvPr/>
        </p:nvCxnSpPr>
        <p:spPr>
          <a:xfrm>
            <a:off x="4056993" y="3076414"/>
            <a:ext cx="61417" cy="828577"/>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3" name="Düz Bağlayıcı 102"/>
          <p:cNvCxnSpPr/>
          <p:nvPr/>
        </p:nvCxnSpPr>
        <p:spPr>
          <a:xfrm>
            <a:off x="5449188" y="3132569"/>
            <a:ext cx="49036" cy="48460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4" name="Düz Bağlayıcı 103"/>
          <p:cNvCxnSpPr/>
          <p:nvPr/>
        </p:nvCxnSpPr>
        <p:spPr>
          <a:xfrm>
            <a:off x="4310432" y="3219984"/>
            <a:ext cx="49036" cy="48460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5" name="Düz Bağlayıcı 104"/>
          <p:cNvCxnSpPr/>
          <p:nvPr/>
        </p:nvCxnSpPr>
        <p:spPr>
          <a:xfrm flipV="1">
            <a:off x="4079776" y="3233733"/>
            <a:ext cx="219609" cy="2063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6" name="Düz Bağlayıcı 105"/>
          <p:cNvCxnSpPr/>
          <p:nvPr/>
        </p:nvCxnSpPr>
        <p:spPr>
          <a:xfrm flipV="1">
            <a:off x="4103877" y="3705541"/>
            <a:ext cx="219609" cy="2063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7" name="Düz Bağlayıcı 106"/>
          <p:cNvCxnSpPr/>
          <p:nvPr/>
        </p:nvCxnSpPr>
        <p:spPr>
          <a:xfrm flipV="1">
            <a:off x="5445770" y="3104001"/>
            <a:ext cx="219609" cy="2063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8" name="Düz Bağlayıcı 107"/>
          <p:cNvCxnSpPr/>
          <p:nvPr/>
        </p:nvCxnSpPr>
        <p:spPr>
          <a:xfrm flipV="1">
            <a:off x="5483246" y="3580086"/>
            <a:ext cx="219609" cy="2063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pic>
        <p:nvPicPr>
          <p:cNvPr id="111" name="Resim 110"/>
          <p:cNvPicPr>
            <a:picLocks noChangeAspect="1"/>
          </p:cNvPicPr>
          <p:nvPr/>
        </p:nvPicPr>
        <p:blipFill>
          <a:blip r:embed="rId7"/>
          <a:stretch>
            <a:fillRect/>
          </a:stretch>
        </p:blipFill>
        <p:spPr>
          <a:xfrm rot="5142939" flipV="1">
            <a:off x="5675565" y="4288870"/>
            <a:ext cx="1057719" cy="689629"/>
          </a:xfrm>
          <a:prstGeom prst="rect">
            <a:avLst/>
          </a:prstGeom>
        </p:spPr>
      </p:pic>
      <p:pic>
        <p:nvPicPr>
          <p:cNvPr id="113" name="Resim 112"/>
          <p:cNvPicPr>
            <a:picLocks noChangeAspect="1"/>
          </p:cNvPicPr>
          <p:nvPr/>
        </p:nvPicPr>
        <p:blipFill>
          <a:blip r:embed="rId16"/>
          <a:stretch>
            <a:fillRect/>
          </a:stretch>
        </p:blipFill>
        <p:spPr>
          <a:xfrm rot="15935821">
            <a:off x="3590962" y="2234771"/>
            <a:ext cx="1272718" cy="418905"/>
          </a:xfrm>
          <a:prstGeom prst="rect">
            <a:avLst/>
          </a:prstGeom>
        </p:spPr>
      </p:pic>
      <p:pic>
        <p:nvPicPr>
          <p:cNvPr id="114" name="Resim 113"/>
          <p:cNvPicPr>
            <a:picLocks noChangeAspect="1"/>
          </p:cNvPicPr>
          <p:nvPr/>
        </p:nvPicPr>
        <p:blipFill>
          <a:blip r:embed="rId16"/>
          <a:stretch>
            <a:fillRect/>
          </a:stretch>
        </p:blipFill>
        <p:spPr>
          <a:xfrm rot="15935821">
            <a:off x="3794051" y="4256274"/>
            <a:ext cx="1139833" cy="460539"/>
          </a:xfrm>
          <a:prstGeom prst="rect">
            <a:avLst/>
          </a:prstGeom>
        </p:spPr>
      </p:pic>
      <p:pic>
        <p:nvPicPr>
          <p:cNvPr id="115" name="Resim 114"/>
          <p:cNvPicPr>
            <a:picLocks noChangeAspect="1"/>
          </p:cNvPicPr>
          <p:nvPr/>
        </p:nvPicPr>
        <p:blipFill>
          <a:blip r:embed="rId17"/>
          <a:stretch>
            <a:fillRect/>
          </a:stretch>
        </p:blipFill>
        <p:spPr>
          <a:xfrm rot="15749900">
            <a:off x="4488237" y="888505"/>
            <a:ext cx="172294" cy="1155204"/>
          </a:xfrm>
          <a:prstGeom prst="rect">
            <a:avLst/>
          </a:prstGeom>
        </p:spPr>
      </p:pic>
      <p:pic>
        <p:nvPicPr>
          <p:cNvPr id="116" name="Resim 115"/>
          <p:cNvPicPr>
            <a:picLocks noChangeAspect="1"/>
          </p:cNvPicPr>
          <p:nvPr/>
        </p:nvPicPr>
        <p:blipFill>
          <a:blip r:embed="rId17"/>
          <a:stretch>
            <a:fillRect/>
          </a:stretch>
        </p:blipFill>
        <p:spPr>
          <a:xfrm rot="15749900">
            <a:off x="5639445" y="725879"/>
            <a:ext cx="179469" cy="1203313"/>
          </a:xfrm>
          <a:prstGeom prst="rect">
            <a:avLst/>
          </a:prstGeom>
        </p:spPr>
      </p:pic>
      <p:pic>
        <p:nvPicPr>
          <p:cNvPr id="117" name="Resim 116"/>
          <p:cNvPicPr>
            <a:picLocks noChangeAspect="1"/>
          </p:cNvPicPr>
          <p:nvPr/>
        </p:nvPicPr>
        <p:blipFill>
          <a:blip r:embed="rId17"/>
          <a:stretch>
            <a:fillRect/>
          </a:stretch>
        </p:blipFill>
        <p:spPr>
          <a:xfrm rot="10527082">
            <a:off x="3963274" y="1449647"/>
            <a:ext cx="189217" cy="373774"/>
          </a:xfrm>
          <a:prstGeom prst="rect">
            <a:avLst/>
          </a:prstGeom>
        </p:spPr>
      </p:pic>
      <p:pic>
        <p:nvPicPr>
          <p:cNvPr id="119" name="Resim 118"/>
          <p:cNvPicPr>
            <a:picLocks noChangeAspect="1"/>
          </p:cNvPicPr>
          <p:nvPr/>
        </p:nvPicPr>
        <p:blipFill>
          <a:blip r:embed="rId17"/>
          <a:stretch>
            <a:fillRect/>
          </a:stretch>
        </p:blipFill>
        <p:spPr>
          <a:xfrm rot="10527082">
            <a:off x="4190523" y="5056042"/>
            <a:ext cx="189217" cy="373774"/>
          </a:xfrm>
          <a:prstGeom prst="rect">
            <a:avLst/>
          </a:prstGeom>
        </p:spPr>
      </p:pic>
      <p:pic>
        <p:nvPicPr>
          <p:cNvPr id="120" name="Resim 119"/>
          <p:cNvPicPr>
            <a:picLocks noChangeAspect="1"/>
          </p:cNvPicPr>
          <p:nvPr/>
        </p:nvPicPr>
        <p:blipFill>
          <a:blip r:embed="rId17"/>
          <a:stretch>
            <a:fillRect/>
          </a:stretch>
        </p:blipFill>
        <p:spPr>
          <a:xfrm rot="15922787">
            <a:off x="4716144" y="4771806"/>
            <a:ext cx="178264" cy="1155204"/>
          </a:xfrm>
          <a:prstGeom prst="rect">
            <a:avLst/>
          </a:prstGeom>
        </p:spPr>
      </p:pic>
      <p:pic>
        <p:nvPicPr>
          <p:cNvPr id="121" name="Resim 120"/>
          <p:cNvPicPr>
            <a:picLocks noChangeAspect="1"/>
          </p:cNvPicPr>
          <p:nvPr/>
        </p:nvPicPr>
        <p:blipFill>
          <a:blip r:embed="rId17"/>
          <a:stretch>
            <a:fillRect/>
          </a:stretch>
        </p:blipFill>
        <p:spPr>
          <a:xfrm rot="15964765">
            <a:off x="5843903" y="4707009"/>
            <a:ext cx="176263" cy="1155204"/>
          </a:xfrm>
          <a:prstGeom prst="rect">
            <a:avLst/>
          </a:prstGeom>
        </p:spPr>
      </p:pic>
      <p:pic>
        <p:nvPicPr>
          <p:cNvPr id="122" name="Resim 121"/>
          <p:cNvPicPr>
            <a:picLocks noChangeAspect="1"/>
          </p:cNvPicPr>
          <p:nvPr/>
        </p:nvPicPr>
        <p:blipFill>
          <a:blip r:embed="rId17"/>
          <a:stretch>
            <a:fillRect/>
          </a:stretch>
        </p:blipFill>
        <p:spPr>
          <a:xfrm rot="15964765">
            <a:off x="6859360" y="4772182"/>
            <a:ext cx="157661" cy="902037"/>
          </a:xfrm>
          <a:prstGeom prst="rect">
            <a:avLst/>
          </a:prstGeom>
        </p:spPr>
      </p:pic>
      <p:sp>
        <p:nvSpPr>
          <p:cNvPr id="123" name="Dikdörtgen 122"/>
          <p:cNvSpPr/>
          <p:nvPr/>
        </p:nvSpPr>
        <p:spPr>
          <a:xfrm rot="21362708">
            <a:off x="4257413" y="4148682"/>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A BLOK</a:t>
            </a:r>
          </a:p>
        </p:txBody>
      </p:sp>
      <p:sp>
        <p:nvSpPr>
          <p:cNvPr id="124" name="Dikdörtgen 123"/>
          <p:cNvSpPr/>
          <p:nvPr/>
        </p:nvSpPr>
        <p:spPr>
          <a:xfrm rot="21362708">
            <a:off x="4102093" y="2056909"/>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B BLOK</a:t>
            </a:r>
          </a:p>
        </p:txBody>
      </p:sp>
      <p:sp>
        <p:nvSpPr>
          <p:cNvPr id="125" name="Dikdörtgen 124"/>
          <p:cNvSpPr/>
          <p:nvPr/>
        </p:nvSpPr>
        <p:spPr>
          <a:xfrm rot="5047100">
            <a:off x="6216022" y="2158914"/>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C BLOK</a:t>
            </a:r>
          </a:p>
        </p:txBody>
      </p:sp>
      <p:sp>
        <p:nvSpPr>
          <p:cNvPr id="126" name="Dikdörtgen 125"/>
          <p:cNvSpPr/>
          <p:nvPr/>
        </p:nvSpPr>
        <p:spPr>
          <a:xfrm rot="5047100">
            <a:off x="6368468" y="3635719"/>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D  BLOK</a:t>
            </a:r>
          </a:p>
        </p:txBody>
      </p:sp>
      <p:sp>
        <p:nvSpPr>
          <p:cNvPr id="127" name="Dikdörtgen 126"/>
          <p:cNvSpPr/>
          <p:nvPr/>
        </p:nvSpPr>
        <p:spPr>
          <a:xfrm rot="21362708">
            <a:off x="4300414" y="4423186"/>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526 m2</a:t>
            </a:r>
          </a:p>
        </p:txBody>
      </p:sp>
      <p:sp>
        <p:nvSpPr>
          <p:cNvPr id="128" name="Dikdörtgen 127"/>
          <p:cNvSpPr/>
          <p:nvPr/>
        </p:nvSpPr>
        <p:spPr>
          <a:xfrm rot="21362708">
            <a:off x="4123145" y="2343763"/>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526 m2</a:t>
            </a:r>
          </a:p>
        </p:txBody>
      </p:sp>
      <p:sp>
        <p:nvSpPr>
          <p:cNvPr id="129" name="Dikdörtgen 128"/>
          <p:cNvSpPr/>
          <p:nvPr/>
        </p:nvSpPr>
        <p:spPr>
          <a:xfrm rot="5008188">
            <a:off x="5915325" y="2175541"/>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500 m2</a:t>
            </a:r>
          </a:p>
        </p:txBody>
      </p:sp>
      <p:sp>
        <p:nvSpPr>
          <p:cNvPr id="130" name="Dikdörtgen 129"/>
          <p:cNvSpPr/>
          <p:nvPr/>
        </p:nvSpPr>
        <p:spPr>
          <a:xfrm rot="5008188">
            <a:off x="6057043" y="3633065"/>
            <a:ext cx="1857546" cy="307777"/>
          </a:xfrm>
          <a:prstGeom prst="rect">
            <a:avLst/>
          </a:prstGeom>
          <a:noFill/>
        </p:spPr>
        <p:txBody>
          <a:bodyPr wrap="square" lIns="91440" tIns="45720" rIns="91440" bIns="45720">
            <a:spAutoFit/>
          </a:bodyPr>
          <a:lstStyle/>
          <a:p>
            <a:pPr algn="ctr"/>
            <a:r>
              <a:rPr lang="tr-TR" sz="1400" b="1" cap="none" spc="50" dirty="0">
                <a:ln w="0"/>
                <a:solidFill>
                  <a:srgbClr val="000000"/>
                </a:solidFill>
                <a:effectLst>
                  <a:innerShdw blurRad="63500" dist="50800" dir="13500000">
                    <a:srgbClr val="000000">
                      <a:alpha val="50000"/>
                    </a:srgbClr>
                  </a:innerShdw>
                </a:effectLst>
                <a:latin typeface="Arial Rounded MT Bold" panose="020F0704030504030204" pitchFamily="34" charset="0"/>
              </a:rPr>
              <a:t>500 m2</a:t>
            </a:r>
          </a:p>
        </p:txBody>
      </p:sp>
      <p:cxnSp>
        <p:nvCxnSpPr>
          <p:cNvPr id="62" name="Düz Bağlayıcı 61"/>
          <p:cNvCxnSpPr/>
          <p:nvPr/>
        </p:nvCxnSpPr>
        <p:spPr>
          <a:xfrm flipV="1">
            <a:off x="4090624" y="2936770"/>
            <a:ext cx="1538491" cy="137609"/>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47328" y="44624"/>
            <a:ext cx="12025336" cy="6570110"/>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39616" y="107776"/>
            <a:ext cx="9433049" cy="6417568"/>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84066" y="116632"/>
            <a:ext cx="9422332"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
        <p:nvSpPr>
          <p:cNvPr id="3" name="Text Box 2"/>
          <p:cNvSpPr txBox="1"/>
          <p:nvPr/>
        </p:nvSpPr>
        <p:spPr>
          <a:xfrm>
            <a:off x="2855595" y="1917065"/>
            <a:ext cx="2545715" cy="2614930"/>
          </a:xfrm>
          <a:prstGeom prst="rect">
            <a:avLst/>
          </a:prstGeom>
          <a:solidFill>
            <a:schemeClr val="bg1">
              <a:lumMod val="95000"/>
            </a:schemeClr>
          </a:solidFill>
        </p:spPr>
        <p:txBody>
          <a:bodyPr wrap="square" rtlCol="0">
            <a:spAutoFit/>
          </a:bodyPr>
          <a:lstStyle/>
          <a:p>
            <a:pPr algn="r" rtl="1"/>
            <a:r>
              <a:rPr lang="ar-SA" altLang="en-US" sz="1200" b="1" dirty="0">
                <a:solidFill>
                  <a:srgbClr val="FF0000"/>
                </a:solidFill>
              </a:rPr>
              <a:t>شقة صنف-1 (2+1)</a:t>
            </a:r>
          </a:p>
          <a:p>
            <a:pPr algn="r" rtl="1"/>
            <a:endParaRPr lang="ar-SA" altLang="en-US" sz="1200" dirty="0"/>
          </a:p>
          <a:p>
            <a:pPr algn="r" rtl="1"/>
            <a:r>
              <a:rPr lang="ar-SA" altLang="en-US" sz="1200" dirty="0"/>
              <a:t>1. صالون : 22 متر مربع</a:t>
            </a:r>
          </a:p>
          <a:p>
            <a:pPr algn="r" rtl="1"/>
            <a:r>
              <a:rPr lang="ar-SA" altLang="en-US" sz="1200" dirty="0"/>
              <a:t>2. مطبخ : 3.10 متر مربع </a:t>
            </a:r>
          </a:p>
          <a:p>
            <a:pPr algn="r" rtl="1"/>
            <a:r>
              <a:rPr lang="ar-SA" altLang="en-US" sz="1200" dirty="0"/>
              <a:t>3. مدخل و ممر : 15,8 متر مربع </a:t>
            </a:r>
          </a:p>
          <a:p>
            <a:pPr algn="r" rtl="1"/>
            <a:r>
              <a:rPr lang="ar-SA" altLang="en-US" sz="1200" dirty="0"/>
              <a:t>4. غرفة نوم : 3,13 متر مربع</a:t>
            </a:r>
          </a:p>
          <a:p>
            <a:pPr algn="r" rtl="1"/>
            <a:r>
              <a:rPr lang="ar-SA" altLang="en-US" sz="1200" dirty="0"/>
              <a:t>5. غرفة : 85,11 متر مربع </a:t>
            </a:r>
          </a:p>
          <a:p>
            <a:pPr algn="r" rtl="1"/>
            <a:r>
              <a:rPr lang="ar-SA" altLang="en-US" sz="1200" dirty="0"/>
              <a:t>6. حمام : 4 متر مربع </a:t>
            </a:r>
          </a:p>
          <a:p>
            <a:pPr algn="r" rtl="1"/>
            <a:r>
              <a:rPr lang="ar-SA" altLang="en-US" sz="1200" dirty="0"/>
              <a:t>7. بلكون \شرفة : 4,5 متر مربع</a:t>
            </a:r>
          </a:p>
          <a:p>
            <a:pPr algn="r" rtl="1"/>
            <a:endParaRPr lang="ar-SA" altLang="en-US" sz="1200" dirty="0"/>
          </a:p>
          <a:p>
            <a:pPr algn="r" rtl="1"/>
            <a:r>
              <a:rPr lang="ar-SA" altLang="en-US" sz="1200" dirty="0"/>
              <a:t>مساحة صافية : 75 </a:t>
            </a:r>
            <a:r>
              <a:rPr lang="ar-SA" altLang="en-US" sz="1200" dirty="0" err="1"/>
              <a:t>مترمربع</a:t>
            </a:r>
            <a:r>
              <a:rPr lang="ar-SA" altLang="en-US" sz="1200" dirty="0"/>
              <a:t> </a:t>
            </a:r>
          </a:p>
          <a:p>
            <a:pPr algn="r" rtl="1"/>
            <a:r>
              <a:rPr lang="ar-SA" altLang="en-US" sz="1200" dirty="0"/>
              <a:t>مساحة إجمالية : 5,102 </a:t>
            </a:r>
            <a:r>
              <a:rPr lang="ar-SA" altLang="en-US" sz="1200" dirty="0" err="1">
                <a:solidFill>
                  <a:schemeClr val="tx1"/>
                </a:solidFill>
              </a:rPr>
              <a:t>مترمربع</a:t>
            </a:r>
            <a:r>
              <a:rPr lang="ar-SA" altLang="en-US" sz="1200" dirty="0">
                <a:solidFill>
                  <a:srgbClr val="FF0000"/>
                </a:solidFill>
              </a:rPr>
              <a:t> </a:t>
            </a:r>
            <a:r>
              <a:rPr lang="ar-SA" altLang="en-US" sz="1400" dirty="0">
                <a:solidFill>
                  <a:srgbClr val="FF0000"/>
                </a:solidFill>
              </a:rPr>
              <a:t>  </a:t>
            </a:r>
            <a:endParaRPr lang="ar-SA" altLang="en-US" sz="1400" dirty="0"/>
          </a:p>
          <a:p>
            <a:pPr algn="r" rtl="1"/>
            <a:r>
              <a:rPr lang="ar-SA" altLang="en-US"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39616" y="116632"/>
            <a:ext cx="9437762"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
        <p:nvSpPr>
          <p:cNvPr id="2" name="Text Box 1"/>
          <p:cNvSpPr txBox="1"/>
          <p:nvPr/>
        </p:nvSpPr>
        <p:spPr>
          <a:xfrm>
            <a:off x="6096000" y="3976454"/>
            <a:ext cx="2936875" cy="2548890"/>
          </a:xfrm>
          <a:prstGeom prst="rect">
            <a:avLst/>
          </a:prstGeom>
          <a:solidFill>
            <a:schemeClr val="bg1">
              <a:lumMod val="95000"/>
            </a:schemeClr>
          </a:solidFill>
        </p:spPr>
        <p:txBody>
          <a:bodyPr wrap="square" rtlCol="0">
            <a:noAutofit/>
          </a:bodyPr>
          <a:lstStyle/>
          <a:p>
            <a:pPr algn="r" rtl="1"/>
            <a:r>
              <a:rPr lang="ar-SA" altLang="en-US" sz="1200" b="1" dirty="0">
                <a:solidFill>
                  <a:srgbClr val="FF0000"/>
                </a:solidFill>
              </a:rPr>
              <a:t>شقة صنف-2 (2+1)</a:t>
            </a:r>
          </a:p>
          <a:p>
            <a:pPr algn="r" rtl="1"/>
            <a:endParaRPr lang="ar-SA" altLang="en-US" sz="1200" dirty="0"/>
          </a:p>
          <a:p>
            <a:pPr algn="r" rtl="1"/>
            <a:r>
              <a:rPr lang="ar-SA" altLang="en-US" sz="1200" dirty="0"/>
              <a:t>1. صالون : 23 متر مربع</a:t>
            </a:r>
          </a:p>
          <a:p>
            <a:pPr algn="r" rtl="1"/>
            <a:r>
              <a:rPr lang="ar-SA" altLang="en-US" sz="1200" dirty="0"/>
              <a:t>2. مطبخ : 10.3 متر مربع </a:t>
            </a:r>
          </a:p>
          <a:p>
            <a:pPr algn="r" rtl="1"/>
            <a:r>
              <a:rPr lang="ar-SA" altLang="en-US" sz="1200" dirty="0"/>
              <a:t>3. مدخل و ممر : 8.5 متر مربع </a:t>
            </a:r>
          </a:p>
          <a:p>
            <a:pPr algn="r" rtl="1"/>
            <a:r>
              <a:rPr lang="ar-SA" altLang="en-US" sz="1200" dirty="0"/>
              <a:t>4. غرفة نوم : 13.65 متر مربع</a:t>
            </a:r>
          </a:p>
          <a:p>
            <a:pPr algn="r" rtl="1"/>
            <a:r>
              <a:rPr lang="ar-SA" altLang="en-US" sz="1200" dirty="0"/>
              <a:t>5. غرفة : 9.75 متر مربع </a:t>
            </a:r>
          </a:p>
          <a:p>
            <a:pPr algn="r" rtl="1"/>
            <a:r>
              <a:rPr lang="ar-SA" altLang="en-US" sz="1200" dirty="0"/>
              <a:t>6. حمام : 4.8 متر مربع </a:t>
            </a:r>
          </a:p>
          <a:p>
            <a:pPr algn="r" rtl="1"/>
            <a:r>
              <a:rPr lang="ar-SA" altLang="en-US" sz="1200" dirty="0"/>
              <a:t>7. بلكون \شرفة : 5 متر مربع</a:t>
            </a:r>
          </a:p>
          <a:p>
            <a:pPr algn="r" rtl="1"/>
            <a:endParaRPr lang="ar-SA" altLang="en-US" sz="1200" dirty="0"/>
          </a:p>
          <a:p>
            <a:pPr algn="r" rtl="1"/>
            <a:r>
              <a:rPr lang="ar-SA" altLang="en-US" sz="1200" dirty="0"/>
              <a:t>مساحة صافية : 75 متر مربع </a:t>
            </a:r>
          </a:p>
          <a:p>
            <a:pPr algn="r" rtl="1"/>
            <a:r>
              <a:rPr lang="ar-SA" altLang="en-US" sz="1200" dirty="0"/>
              <a:t>مساحة إجمالية : 102.5 </a:t>
            </a:r>
            <a:r>
              <a:rPr lang="ar-SA" altLang="en-US" sz="1200" dirty="0">
                <a:solidFill>
                  <a:schemeClr val="tx1"/>
                </a:solidFill>
              </a:rPr>
              <a:t>متر مربع</a:t>
            </a:r>
            <a:r>
              <a:rPr lang="ar-SA" altLang="en-US" sz="1000" dirty="0">
                <a:solidFill>
                  <a:srgbClr val="FF0000"/>
                </a:solidFill>
              </a:rPr>
              <a:t>   </a:t>
            </a:r>
            <a:endParaRPr lang="ar-SA" altLang="en-US" sz="1000" dirty="0"/>
          </a:p>
          <a:p>
            <a:pPr algn="r" rtl="1"/>
            <a:r>
              <a:rPr lang="ar-SA" altLang="en-US"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39616" y="116632"/>
            <a:ext cx="9416812"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
        <p:nvSpPr>
          <p:cNvPr id="2" name="Text Box 1"/>
          <p:cNvSpPr txBox="1"/>
          <p:nvPr/>
        </p:nvSpPr>
        <p:spPr>
          <a:xfrm>
            <a:off x="6888088" y="2132856"/>
            <a:ext cx="2529840" cy="2788285"/>
          </a:xfrm>
          <a:prstGeom prst="rect">
            <a:avLst/>
          </a:prstGeom>
          <a:solidFill>
            <a:schemeClr val="bg1">
              <a:lumMod val="95000"/>
            </a:schemeClr>
          </a:solidFill>
        </p:spPr>
        <p:txBody>
          <a:bodyPr wrap="square" rtlCol="0">
            <a:noAutofit/>
          </a:bodyPr>
          <a:lstStyle/>
          <a:p>
            <a:pPr algn="r" rtl="1"/>
            <a:r>
              <a:rPr lang="ar-SA" altLang="en-US" sz="1200" b="1" dirty="0">
                <a:solidFill>
                  <a:srgbClr val="FF0000"/>
                </a:solidFill>
              </a:rPr>
              <a:t>شقة صنف-3 (2+1)</a:t>
            </a:r>
          </a:p>
          <a:p>
            <a:pPr algn="r" rtl="1"/>
            <a:endParaRPr lang="ar-SA" altLang="en-US" sz="1200" dirty="0"/>
          </a:p>
          <a:p>
            <a:pPr algn="r" rtl="1"/>
            <a:r>
              <a:rPr lang="ar-SA" altLang="en-US" sz="1200" dirty="0"/>
              <a:t>1. صالون : 23 متر مربع</a:t>
            </a:r>
          </a:p>
          <a:p>
            <a:pPr algn="r" rtl="1"/>
            <a:r>
              <a:rPr lang="ar-SA" altLang="en-US" sz="1200" dirty="0"/>
              <a:t>2. مطبخ : 10.95 متر مربع </a:t>
            </a:r>
          </a:p>
          <a:p>
            <a:pPr algn="r" rtl="1"/>
            <a:r>
              <a:rPr lang="ar-SA" altLang="en-US" sz="1200" dirty="0"/>
              <a:t>3. مدخل و ممر : 10.3 متر مربع </a:t>
            </a:r>
          </a:p>
          <a:p>
            <a:pPr algn="r" rtl="1"/>
            <a:r>
              <a:rPr lang="ar-SA" altLang="en-US" sz="1200" dirty="0"/>
              <a:t>4. غرفة نوم : 13.65 متر مربع</a:t>
            </a:r>
          </a:p>
          <a:p>
            <a:pPr algn="r" rtl="1"/>
            <a:r>
              <a:rPr lang="ar-SA" altLang="en-US" sz="1200" dirty="0"/>
              <a:t>5. غرفة : 8 متر مربع </a:t>
            </a:r>
          </a:p>
          <a:p>
            <a:pPr algn="r" rtl="1"/>
            <a:r>
              <a:rPr lang="ar-SA" altLang="en-US" sz="1200" dirty="0"/>
              <a:t>6. حمام : 5,5 متر مربع </a:t>
            </a:r>
          </a:p>
          <a:p>
            <a:pPr algn="r" rtl="1"/>
            <a:r>
              <a:rPr lang="ar-SA" altLang="en-US" sz="1200" dirty="0"/>
              <a:t>7. بلكون \شرفة : 3.6 متر مربع</a:t>
            </a:r>
          </a:p>
          <a:p>
            <a:pPr algn="r" rtl="1"/>
            <a:endParaRPr lang="ar-SA" altLang="en-US" sz="1200" dirty="0"/>
          </a:p>
          <a:p>
            <a:pPr algn="r" rtl="1"/>
            <a:r>
              <a:rPr lang="ar-SA" altLang="en-US" sz="1200" dirty="0"/>
              <a:t>مساحة صافية : 75 متر مربع </a:t>
            </a:r>
          </a:p>
          <a:p>
            <a:pPr algn="r" rtl="1"/>
            <a:r>
              <a:rPr lang="ar-SA" altLang="en-US" sz="1200" dirty="0"/>
              <a:t>مساحة إجمالية : 102.5 </a:t>
            </a:r>
            <a:r>
              <a:rPr lang="ar-SA" altLang="en-US" sz="1200" dirty="0">
                <a:solidFill>
                  <a:schemeClr val="tx1"/>
                </a:solidFill>
              </a:rPr>
              <a:t>متر مربع</a:t>
            </a:r>
            <a:r>
              <a:rPr lang="ar-SA" altLang="en-US" sz="1200" dirty="0">
                <a:solidFill>
                  <a:srgbClr val="FF0000"/>
                </a:solidFill>
              </a:rPr>
              <a:t>  </a:t>
            </a:r>
            <a:r>
              <a:rPr lang="ar-SA" altLang="en-US" sz="1400" dirty="0">
                <a:solidFill>
                  <a:srgbClr val="FF0000"/>
                </a:solidFill>
              </a:rPr>
              <a:t> </a:t>
            </a:r>
            <a:endParaRPr lang="ar-SA" altLang="en-US" sz="1400" dirty="0"/>
          </a:p>
          <a:p>
            <a:pPr algn="r" rtl="1"/>
            <a:r>
              <a:rPr lang="ar-SA" altLang="en-US"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39616" y="116631"/>
            <a:ext cx="9402372" cy="6395955"/>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
        <p:nvSpPr>
          <p:cNvPr id="2" name="Text Box 1"/>
          <p:cNvSpPr txBox="1"/>
          <p:nvPr/>
        </p:nvSpPr>
        <p:spPr>
          <a:xfrm>
            <a:off x="6528048" y="3717032"/>
            <a:ext cx="2702560" cy="2877820"/>
          </a:xfrm>
          <a:prstGeom prst="rect">
            <a:avLst/>
          </a:prstGeom>
          <a:solidFill>
            <a:schemeClr val="bg1">
              <a:lumMod val="95000"/>
            </a:schemeClr>
          </a:solidFill>
        </p:spPr>
        <p:txBody>
          <a:bodyPr wrap="square" rtlCol="0">
            <a:noAutofit/>
          </a:bodyPr>
          <a:lstStyle/>
          <a:p>
            <a:pPr algn="r" rtl="1"/>
            <a:r>
              <a:rPr lang="ar-SA" altLang="en-US" sz="1200" b="1" dirty="0">
                <a:solidFill>
                  <a:srgbClr val="FF0000"/>
                </a:solidFill>
              </a:rPr>
              <a:t>شقة صنف-4 (3+1)</a:t>
            </a:r>
          </a:p>
          <a:p>
            <a:pPr algn="r" rtl="1"/>
            <a:endParaRPr lang="ar-SA" altLang="en-US" sz="1200" dirty="0"/>
          </a:p>
          <a:p>
            <a:pPr algn="r" rtl="1"/>
            <a:r>
              <a:rPr lang="ar-SA" altLang="en-US" sz="1200" dirty="0"/>
              <a:t>1. صالون : 23 متر مربع</a:t>
            </a:r>
          </a:p>
          <a:p>
            <a:pPr algn="r" rtl="1"/>
            <a:r>
              <a:rPr lang="ar-SA" altLang="en-US" sz="1200" dirty="0"/>
              <a:t>2. مطبخ : 10 متر مربع </a:t>
            </a:r>
          </a:p>
          <a:p>
            <a:pPr algn="r" rtl="1"/>
            <a:r>
              <a:rPr lang="ar-SA" altLang="en-US" sz="1200" dirty="0"/>
              <a:t>3. مدخل و ممر : 11 متر مربع </a:t>
            </a:r>
          </a:p>
          <a:p>
            <a:pPr algn="r" rtl="1"/>
            <a:r>
              <a:rPr lang="ar-SA" altLang="en-US" sz="1200" dirty="0"/>
              <a:t>4. غرفة نوم : 11 متر مربع</a:t>
            </a:r>
          </a:p>
          <a:p>
            <a:pPr algn="r" rtl="1"/>
            <a:r>
              <a:rPr lang="ar-SA" altLang="en-US" sz="1200" dirty="0"/>
              <a:t>5. غرفة : 8.7 متر مربع </a:t>
            </a:r>
          </a:p>
          <a:p>
            <a:pPr algn="r" rtl="1"/>
            <a:r>
              <a:rPr lang="ar-SA" altLang="en-US" sz="1200" dirty="0"/>
              <a:t>6. غرفة : 8 متر مربع </a:t>
            </a:r>
          </a:p>
          <a:p>
            <a:pPr algn="r" rtl="1"/>
            <a:r>
              <a:rPr lang="ar-SA" altLang="en-US" sz="1200" dirty="0"/>
              <a:t>7. حمام : 4.05 متر مربع </a:t>
            </a:r>
          </a:p>
          <a:p>
            <a:pPr algn="r" rtl="1"/>
            <a:r>
              <a:rPr lang="ar-SA" altLang="en-US" sz="1200" dirty="0"/>
              <a:t>8. حمام الأبوين : 3.5 متر مربع </a:t>
            </a:r>
          </a:p>
          <a:p>
            <a:pPr algn="r" rtl="1"/>
            <a:r>
              <a:rPr lang="ar-SA" altLang="en-US" sz="1200" dirty="0"/>
              <a:t>9. غرفة ملابس : 3.5 متر مربع </a:t>
            </a:r>
          </a:p>
          <a:p>
            <a:pPr algn="r" rtl="1"/>
            <a:r>
              <a:rPr lang="ar-SA" altLang="en-US" sz="1200" dirty="0"/>
              <a:t>10. بلكون \شرفة : 5 متر مربع</a:t>
            </a:r>
          </a:p>
          <a:p>
            <a:pPr algn="r" rtl="1"/>
            <a:endParaRPr lang="ar-SA" altLang="en-US" sz="1200" dirty="0"/>
          </a:p>
          <a:p>
            <a:pPr algn="r" rtl="1"/>
            <a:r>
              <a:rPr lang="ar-SA" altLang="en-US" sz="1200" dirty="0"/>
              <a:t>مساحة صافية : 86.75 متر مربع </a:t>
            </a:r>
          </a:p>
          <a:p>
            <a:pPr algn="r" rtl="1"/>
            <a:r>
              <a:rPr lang="ar-SA" altLang="en-US" sz="1200" dirty="0"/>
              <a:t>مساحة إجمالية : 116 </a:t>
            </a:r>
            <a:r>
              <a:rPr lang="ar-SA" altLang="en-US" sz="1200" dirty="0">
                <a:solidFill>
                  <a:schemeClr val="tx1"/>
                </a:solidFill>
              </a:rPr>
              <a:t>متر مربع</a:t>
            </a:r>
            <a:r>
              <a:rPr lang="ar-SA" altLang="en-US" sz="1200" dirty="0">
                <a:solidFill>
                  <a:srgbClr val="FF0000"/>
                </a:solidFill>
              </a:rPr>
              <a:t>  </a:t>
            </a:r>
            <a:r>
              <a:rPr lang="ar-SA" altLang="en-US" sz="1400" dirty="0">
                <a:solidFill>
                  <a:srgbClr val="FF0000"/>
                </a:solidFill>
              </a:rPr>
              <a:t> </a:t>
            </a:r>
            <a:endParaRPr lang="ar-SA" altLang="en-US" sz="1400" dirty="0"/>
          </a:p>
          <a:p>
            <a:pPr algn="r" rtl="1"/>
            <a:r>
              <a:rPr lang="ar-SA" altLang="en-US"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639616" y="188387"/>
            <a:ext cx="9414173"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
        <p:nvSpPr>
          <p:cNvPr id="2" name="Text Box 1"/>
          <p:cNvSpPr txBox="1"/>
          <p:nvPr/>
        </p:nvSpPr>
        <p:spPr>
          <a:xfrm>
            <a:off x="8976320" y="2105598"/>
            <a:ext cx="2265680" cy="2574290"/>
          </a:xfrm>
          <a:prstGeom prst="rect">
            <a:avLst/>
          </a:prstGeom>
          <a:solidFill>
            <a:schemeClr val="bg1">
              <a:lumMod val="95000"/>
            </a:schemeClr>
          </a:solidFill>
        </p:spPr>
        <p:txBody>
          <a:bodyPr wrap="square" rtlCol="0">
            <a:noAutofit/>
          </a:bodyPr>
          <a:lstStyle/>
          <a:p>
            <a:pPr algn="r" rtl="1"/>
            <a:r>
              <a:rPr lang="ar-SA" altLang="en-US" sz="1200" b="1" dirty="0">
                <a:solidFill>
                  <a:srgbClr val="FF0000"/>
                </a:solidFill>
              </a:rPr>
              <a:t>شقة صنف-5 (2+1)</a:t>
            </a:r>
          </a:p>
          <a:p>
            <a:pPr algn="r" rtl="1"/>
            <a:endParaRPr lang="ar-SA" altLang="en-US" sz="1200" dirty="0"/>
          </a:p>
          <a:p>
            <a:pPr algn="r" rtl="1"/>
            <a:r>
              <a:rPr lang="ar-SA" altLang="en-US" sz="1200" dirty="0"/>
              <a:t>1. صالون : 22 متر مربع</a:t>
            </a:r>
          </a:p>
          <a:p>
            <a:pPr algn="r" rtl="1"/>
            <a:r>
              <a:rPr lang="ar-SA" altLang="en-US" sz="1200" dirty="0"/>
              <a:t>2. مطبخ : 11.25 متر مربع </a:t>
            </a:r>
          </a:p>
          <a:p>
            <a:pPr algn="r" rtl="1"/>
            <a:r>
              <a:rPr lang="ar-SA" altLang="en-US" sz="1200" dirty="0"/>
              <a:t>3. مدخل و ممر : 10.65 متر مربع </a:t>
            </a:r>
          </a:p>
          <a:p>
            <a:pPr algn="r" rtl="1"/>
            <a:r>
              <a:rPr lang="ar-SA" altLang="en-US" sz="1200" dirty="0"/>
              <a:t>4. غرفة نوم : 13.6 متر مربع</a:t>
            </a:r>
          </a:p>
          <a:p>
            <a:pPr algn="r" rtl="1"/>
            <a:r>
              <a:rPr lang="ar-SA" altLang="en-US" sz="1200" dirty="0"/>
              <a:t>5. غرفة : 11.4 متر مربع </a:t>
            </a:r>
          </a:p>
          <a:p>
            <a:pPr algn="r" rtl="1"/>
            <a:r>
              <a:rPr lang="ar-SA" altLang="en-US" sz="1200" dirty="0"/>
              <a:t>6. حمام : 3.5 متر مربع </a:t>
            </a:r>
          </a:p>
          <a:p>
            <a:pPr algn="r" rtl="1"/>
            <a:r>
              <a:rPr lang="ar-SA" altLang="en-US" sz="1200" dirty="0"/>
              <a:t>7. بلكون \شرفة : 2.6 متر مربع</a:t>
            </a:r>
          </a:p>
          <a:p>
            <a:pPr algn="r" rtl="1"/>
            <a:endParaRPr lang="ar-SA" altLang="en-US" sz="1200" dirty="0"/>
          </a:p>
          <a:p>
            <a:pPr algn="r" rtl="1"/>
            <a:r>
              <a:rPr lang="ar-SA" altLang="en-US" sz="1200" dirty="0"/>
              <a:t>مساحة صافية : 75 متر مربع </a:t>
            </a:r>
          </a:p>
          <a:p>
            <a:pPr algn="r" rtl="1"/>
            <a:r>
              <a:rPr lang="ar-SA" altLang="en-US" sz="1200" dirty="0"/>
              <a:t>مساحة إجمالية : 102.5 </a:t>
            </a:r>
            <a:r>
              <a:rPr lang="ar-SA" altLang="en-US" sz="1200" dirty="0">
                <a:solidFill>
                  <a:schemeClr val="tx1"/>
                </a:solidFill>
              </a:rPr>
              <a:t>متر مربع</a:t>
            </a:r>
            <a:r>
              <a:rPr lang="ar-SA" altLang="en-US" sz="1000" dirty="0">
                <a:solidFill>
                  <a:srgbClr val="FF0000"/>
                </a:solidFill>
              </a:rPr>
              <a:t>  </a:t>
            </a:r>
            <a:r>
              <a:rPr lang="ar-SA" altLang="en-US" sz="1400" dirty="0">
                <a:solidFill>
                  <a:srgbClr val="FF0000"/>
                </a:solidFill>
              </a:rPr>
              <a:t> </a:t>
            </a:r>
            <a:endParaRPr lang="ar-SA" altLang="en-US" sz="1400" dirty="0"/>
          </a:p>
          <a:p>
            <a:pPr algn="r" rtl="1"/>
            <a:r>
              <a:rPr lang="ar-SA" altLang="en-US"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41120" y="116632"/>
            <a:ext cx="9509760" cy="504056"/>
          </a:xfrm>
        </p:spPr>
        <p:txBody>
          <a:bodyPr>
            <a:normAutofit fontScale="90000"/>
          </a:bodyPr>
          <a:lstStyle/>
          <a:p>
            <a:pPr algn="r" rtl="1"/>
            <a:r>
              <a:rPr lang="ar-SA" altLang="tr-TR" dirty="0"/>
              <a:t>الجدوى </a:t>
            </a:r>
          </a:p>
        </p:txBody>
      </p:sp>
      <p:sp>
        <p:nvSpPr>
          <p:cNvPr id="3" name="İçerik Yer Tutucusu 2"/>
          <p:cNvSpPr>
            <a:spLocks noGrp="1"/>
          </p:cNvSpPr>
          <p:nvPr>
            <p:ph idx="1"/>
          </p:nvPr>
        </p:nvSpPr>
        <p:spPr>
          <a:xfrm>
            <a:off x="1341120" y="764704"/>
            <a:ext cx="9509760" cy="5616624"/>
          </a:xfrm>
        </p:spPr>
        <p:txBody>
          <a:bodyPr>
            <a:normAutofit fontScale="65000" lnSpcReduction="20000"/>
          </a:bodyPr>
          <a:lstStyle/>
          <a:p>
            <a:pPr algn="r" rtl="1">
              <a:lnSpc>
                <a:spcPct val="100000"/>
              </a:lnSpc>
            </a:pPr>
            <a:r>
              <a:rPr lang="ar-SA" altLang="tr-TR" dirty="0"/>
              <a:t>يمكن تخمين سعر بيع الشقة </a:t>
            </a:r>
            <a:r>
              <a:rPr lang="ar-SA" dirty="0"/>
              <a:t>وفقا للأسعار الحالية في مثل هذا المجمع السكني في هذه المنطقة ب 3.850.000 ليرة تركية بالنسبة لشقة 2+1 بمساحة 100 متر مربع و ب 4.750.000 ليرة تركية بالنسبة لشقة 3+1 بمساحة 120 متر مربع</a:t>
            </a:r>
          </a:p>
          <a:p>
            <a:pPr algn="r" rtl="1">
              <a:lnSpc>
                <a:spcPct val="100000"/>
              </a:lnSpc>
            </a:pPr>
            <a:r>
              <a:rPr lang="ar-SA" dirty="0">
                <a:sym typeface="+mn-ea"/>
              </a:rPr>
              <a:t>حتى الانتهاء من البناء</a:t>
            </a:r>
            <a:r>
              <a:rPr lang="ar-SA" dirty="0"/>
              <a:t> </a:t>
            </a:r>
            <a:r>
              <a:rPr lang="ar-SA" dirty="0">
                <a:sym typeface="+mn-ea"/>
              </a:rPr>
              <a:t>سترتفع</a:t>
            </a:r>
            <a:r>
              <a:rPr lang="tr-TR" altLang="ar-SA" dirty="0">
                <a:sym typeface="+mn-ea"/>
              </a:rPr>
              <a:t> </a:t>
            </a:r>
            <a:r>
              <a:rPr lang="ar-SA" dirty="0"/>
              <a:t>الأسعار التي حددناها اليوم </a:t>
            </a:r>
            <a:r>
              <a:rPr lang="ar-SA" altLang="tr-TR" dirty="0"/>
              <a:t>و ذلك </a:t>
            </a:r>
            <a:r>
              <a:rPr lang="ar-SA" dirty="0"/>
              <a:t>حسب معدل التضخم السنوي وزيادة تكلفة السكن. </a:t>
            </a:r>
          </a:p>
          <a:p>
            <a:pPr algn="r" rtl="1">
              <a:lnSpc>
                <a:spcPct val="100000"/>
              </a:lnSpc>
            </a:pPr>
            <a:r>
              <a:rPr lang="ar-SA" dirty="0"/>
              <a:t>في هذا المشروع، سعر تكلفة حصة الأرض لواحد متر مربع من مساحة الشقة هو 7520 ليرة تركية.</a:t>
            </a:r>
          </a:p>
          <a:p>
            <a:pPr algn="r" rtl="1">
              <a:lnSpc>
                <a:spcPct val="100000"/>
              </a:lnSpc>
            </a:pPr>
            <a:r>
              <a:rPr lang="ar-SA" dirty="0">
                <a:sym typeface="+mn-ea"/>
              </a:rPr>
              <a:t>في هذا المشروع، سعر تكلفة حصة الأرض لمئة متر مربع من مساحة الشقة هو 752000 ليرة تركية.</a:t>
            </a:r>
          </a:p>
          <a:p>
            <a:pPr algn="r" rtl="1">
              <a:lnSpc>
                <a:spcPct val="100000"/>
              </a:lnSpc>
            </a:pPr>
            <a:r>
              <a:rPr lang="ar-SA" dirty="0">
                <a:sym typeface="+mn-ea"/>
              </a:rPr>
              <a:t>يتم توزيع الشقق بالنسبة مقابل الطابق في المنطقة بحد أقصى 40% لأصحاب العقارات السكنية و 60% للمقاولين في الأماكن السكنية والتجارية في المشاريع التي نحدد المواصفات المؤهلة والفنية لها.</a:t>
            </a:r>
          </a:p>
          <a:p>
            <a:pPr algn="r" rtl="1">
              <a:lnSpc>
                <a:spcPct val="100000"/>
              </a:lnSpc>
            </a:pPr>
            <a:r>
              <a:rPr lang="ar-SA" dirty="0">
                <a:sym typeface="+mn-ea"/>
              </a:rPr>
              <a:t>عندما يتم الاتفاق على مقابل للطابق مع الشركة المقاولة لهذا المشروع، فإن حصة الأرض لواحد متر مربع من مساحة الشقة 1.880  ليرة تركية. </a:t>
            </a:r>
          </a:p>
          <a:p>
            <a:pPr algn="r" rtl="1">
              <a:lnSpc>
                <a:spcPct val="100000"/>
              </a:lnSpc>
            </a:pPr>
            <a:r>
              <a:rPr lang="ar-SA" dirty="0">
                <a:sym typeface="+mn-ea"/>
              </a:rPr>
              <a:t>عندما يتم الاتفاق على مقابل للطابق مع الشركة المقاولة لهذا المشروع، فإن حصة الأرض لمئة متر مربع من مساحة الشقة 188.000  ليرة تركية.</a:t>
            </a:r>
            <a:r>
              <a:rPr lang="tr-TR" dirty="0"/>
              <a:t>                                              </a:t>
            </a:r>
          </a:p>
          <a:p>
            <a:pPr algn="r" rtl="1">
              <a:lnSpc>
                <a:spcPct val="100000"/>
              </a:lnSpc>
            </a:pPr>
            <a:r>
              <a:rPr lang="ar-SA" altLang="tr-TR" dirty="0"/>
              <a:t>الأسعار في المنطقة </a:t>
            </a:r>
          </a:p>
          <a:p>
            <a:pPr algn="r" rtl="1">
              <a:lnSpc>
                <a:spcPct val="100000"/>
              </a:lnSpc>
            </a:pPr>
            <a:r>
              <a:rPr lang="ar-SA" altLang="tr-TR" dirty="0"/>
              <a:t>إملاك للشقق السكنية شقة 3+1 بسعر بيع 5.500.000 ليرة تركية </a:t>
            </a:r>
            <a:r>
              <a:rPr lang="tr-TR" dirty="0"/>
              <a:t> </a:t>
            </a:r>
          </a:p>
          <a:p>
            <a:pPr algn="r" rtl="1">
              <a:lnSpc>
                <a:spcPct val="100000"/>
              </a:lnSpc>
            </a:pPr>
            <a:r>
              <a:rPr lang="ar-SA" altLang="tr-TR" dirty="0">
                <a:sym typeface="+mn-ea"/>
              </a:rPr>
              <a:t>سور يابي إيلك باهار</a:t>
            </a:r>
            <a:r>
              <a:rPr lang="ar-SA" altLang="en-US" dirty="0">
                <a:sym typeface="+mn-ea"/>
              </a:rPr>
              <a:t> (الربيع) </a:t>
            </a:r>
            <a:r>
              <a:rPr lang="ar-SA" altLang="tr-TR" dirty="0">
                <a:sym typeface="+mn-ea"/>
              </a:rPr>
              <a:t>شقة 3+1 بسعر بيع 5.500.000 ليرة تركية</a:t>
            </a:r>
            <a:r>
              <a:rPr lang="tr-TR" dirty="0"/>
              <a:t>   </a:t>
            </a:r>
          </a:p>
          <a:p>
            <a:pPr algn="r" rtl="1">
              <a:lnSpc>
                <a:spcPct val="100000"/>
              </a:lnSpc>
            </a:pPr>
            <a:r>
              <a:rPr lang="ar-SA" altLang="tr-TR" dirty="0"/>
              <a:t>تم بناء العديد من الأبنية القائمة وفقا للوائح الإعمار القديمة و هي أبنية  ذات نتوءات جانبية</a:t>
            </a:r>
          </a:p>
          <a:p>
            <a:pPr algn="r" rtl="1">
              <a:lnSpc>
                <a:spcPct val="100000"/>
              </a:lnSpc>
            </a:pPr>
            <a:r>
              <a:rPr lang="ar-SA" altLang="tr-TR" dirty="0"/>
              <a:t>الابنية التي سيتم بنائها في مشروعنا هي أبنية بدون نتوءات جانبية و غرفها ستكون عملية و مناسبة للاستخدام أكثر  </a:t>
            </a:r>
            <a:r>
              <a:rPr lang="tr-TR" dirty="0"/>
              <a:t> </a:t>
            </a:r>
          </a:p>
          <a:p>
            <a:endParaRPr lang="tr-T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19336" y="116632"/>
            <a:ext cx="11945397" cy="6408712"/>
          </a:xfrm>
          <a:prstGeom prst="rect">
            <a:avLst/>
          </a:prstGeom>
          <a:ln w="38100" cap="sq">
            <a:solidFill>
              <a:srgbClr val="002060"/>
            </a:solidFill>
            <a:prstDash val="solid"/>
            <a:miter lim="800000"/>
            <a:headEnd/>
            <a:tailEnd/>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r" rtl="1"/>
            <a:r>
              <a:rPr lang="ar-SA" altLang="tr-TR" dirty="0"/>
              <a:t>للتواصل </a:t>
            </a:r>
          </a:p>
        </p:txBody>
      </p:sp>
      <p:sp>
        <p:nvSpPr>
          <p:cNvPr id="3" name="İçerik Yer Tutucusu 2"/>
          <p:cNvSpPr>
            <a:spLocks noGrp="1"/>
          </p:cNvSpPr>
          <p:nvPr>
            <p:ph idx="1"/>
          </p:nvPr>
        </p:nvSpPr>
        <p:spPr/>
        <p:txBody>
          <a:bodyPr/>
          <a:lstStyle/>
          <a:p>
            <a:pPr algn="r" rtl="1"/>
            <a:r>
              <a:rPr lang="ar-SA" altLang="tr-TR" dirty="0">
                <a:latin typeface="Arial" panose="020B0604020202020204" pitchFamily="34" charset="0"/>
                <a:cs typeface="Arial" panose="020B0604020202020204" pitchFamily="34" charset="0"/>
              </a:rPr>
              <a:t>مدير المشروع : </a:t>
            </a:r>
            <a:r>
              <a:rPr lang="ar-SA" altLang="tr-TR">
                <a:latin typeface="Arial" panose="020B0604020202020204" pitchFamily="34" charset="0"/>
                <a:cs typeface="Arial" panose="020B0604020202020204" pitchFamily="34" charset="0"/>
              </a:rPr>
              <a:t>مسعود أرتاش </a:t>
            </a:r>
            <a:endParaRPr lang="ar-SA" alt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rPr>
              <a:t>رقم الهاتف : 05326294300 </a:t>
            </a:r>
          </a:p>
          <a:p>
            <a:pPr algn="r" rtl="1"/>
            <a:r>
              <a:rPr lang="ar-SA" altLang="tr-TR" dirty="0">
                <a:latin typeface="Arial" panose="020B0604020202020204" pitchFamily="34" charset="0"/>
                <a:cs typeface="Arial" panose="020B0604020202020204" pitchFamily="34" charset="0"/>
              </a:rPr>
              <a:t>البريد الإلكتروني : </a:t>
            </a:r>
            <a:r>
              <a:rPr lang="tr-TR" dirty="0">
                <a:latin typeface="Arial" panose="020B0604020202020204" pitchFamily="34" charset="0"/>
                <a:cs typeface="Arial" panose="020B0604020202020204" pitchFamily="34" charset="0"/>
                <a:sym typeface="+mn-ea"/>
                <a:hlinkClick r:id="rId3"/>
              </a:rPr>
              <a:t>mesut@ertasgroup.com</a:t>
            </a:r>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مدير المشروع : سيد مسعود بخاري  </a:t>
            </a:r>
            <a:endParaRPr lang="ar-SA" alt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رقم الهاتف : 05356045555 </a:t>
            </a:r>
            <a:endParaRPr lang="ar-SA" altLang="tr-TR" dirty="0">
              <a:latin typeface="Arial" panose="020B0604020202020204" pitchFamily="34" charset="0"/>
              <a:cs typeface="Arial" panose="020B0604020202020204" pitchFamily="34" charset="0"/>
            </a:endParaRPr>
          </a:p>
          <a:p>
            <a:pPr algn="r" rtl="1"/>
            <a:r>
              <a:rPr lang="ar-SA" altLang="tr-TR" dirty="0">
                <a:latin typeface="Arial" panose="020B0604020202020204" pitchFamily="34" charset="0"/>
                <a:cs typeface="Arial" panose="020B0604020202020204" pitchFamily="34" charset="0"/>
                <a:sym typeface="+mn-ea"/>
              </a:rPr>
              <a:t>البريد الإلكتروني : </a:t>
            </a:r>
            <a:r>
              <a:rPr lang="tr-TR" dirty="0">
                <a:latin typeface="Arial" panose="020B0604020202020204" pitchFamily="34" charset="0"/>
                <a:cs typeface="Arial" panose="020B0604020202020204" pitchFamily="34" charset="0"/>
                <a:sym typeface="+mn-ea"/>
                <a:hlinkClick r:id="rId3"/>
              </a:rPr>
              <a:t>mesut</a:t>
            </a:r>
            <a:r>
              <a:rPr lang="en-US" altLang="tr-TR" dirty="0">
                <a:latin typeface="Arial" panose="020B0604020202020204" pitchFamily="34" charset="0"/>
                <a:cs typeface="Arial" panose="020B0604020202020204" pitchFamily="34" charset="0"/>
                <a:sym typeface="+mn-ea"/>
                <a:hlinkClick r:id="rId3"/>
              </a:rPr>
              <a:t>buhari</a:t>
            </a:r>
            <a:r>
              <a:rPr lang="tr-TR" dirty="0">
                <a:latin typeface="Arial" panose="020B0604020202020204" pitchFamily="34" charset="0"/>
                <a:cs typeface="Arial" panose="020B0604020202020204" pitchFamily="34" charset="0"/>
                <a:sym typeface="+mn-ea"/>
                <a:hlinkClick r:id="rId3"/>
              </a:rPr>
              <a:t>@ertasgroup.com</a:t>
            </a:r>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Şeritli Tasarım Mavi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48</TotalTime>
  <Words>1292</Words>
  <Application>Microsoft Office PowerPoint</Application>
  <PresentationFormat>Geniş ekran</PresentationFormat>
  <Paragraphs>173</Paragraphs>
  <Slides>21</Slides>
  <Notes>4</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Arial</vt:lpstr>
      <vt:lpstr>Arial Rounded MT Bold</vt:lpstr>
      <vt:lpstr>Corbel</vt:lpstr>
      <vt:lpstr>Euphemia</vt:lpstr>
      <vt:lpstr>Wingdings</vt:lpstr>
      <vt:lpstr>Şeritli Tasarım Mavi 16x9</vt:lpstr>
      <vt:lpstr>خطة تطوير مشروع بناء سلطان بيلي</vt:lpstr>
      <vt:lpstr>PowerPoint Sunusu</vt:lpstr>
      <vt:lpstr>نطاق المشروع</vt:lpstr>
      <vt:lpstr>    الأهداف :  </vt:lpstr>
      <vt:lpstr> مدة التسليم  </vt:lpstr>
      <vt:lpstr>عناصر النجاح </vt:lpstr>
      <vt:lpstr>مسؤوليات و أدوار فريق المشروع </vt:lpstr>
      <vt:lpstr>تحليل تكلفة الأرض في حي معمار سنان سلطان بيلي \اسطنبول  </vt:lpstr>
      <vt:lpstr>برنامج المشروع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الجدوى </vt:lpstr>
      <vt:lpstr>PowerPoint Sunusu</vt:lpstr>
      <vt:lpstr>للتواصل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 Projesi Planı</dc:title>
  <dc:creator>ahmetaytan</dc:creator>
  <cp:lastModifiedBy>pinarsayhar@gmail.com.tr</cp:lastModifiedBy>
  <cp:revision>73</cp:revision>
  <dcterms:created xsi:type="dcterms:W3CDTF">2023-08-04T13:48:00Z</dcterms:created>
  <dcterms:modified xsi:type="dcterms:W3CDTF">2023-09-29T09:00:23Z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377C7EF64A0D4363B538271DD12E6B0A_12</vt:lpwstr>
  </property>
  <property fmtid="{D5CDD505-2E9C-101B-9397-08002B2CF9AE}" pid="3" name="KSOProductBuildVer">
    <vt:lpwstr>1033-12.2.0.13215</vt:lpwstr>
  </property>
</Properties>
</file>